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14"/>
  </p:notesMasterIdLst>
  <p:handoutMasterIdLst>
    <p:handoutMasterId r:id="rId15"/>
  </p:handoutMasterIdLst>
  <p:sldIdLst>
    <p:sldId id="297" r:id="rId2"/>
    <p:sldId id="384" r:id="rId3"/>
    <p:sldId id="392" r:id="rId4"/>
    <p:sldId id="405" r:id="rId5"/>
    <p:sldId id="406" r:id="rId6"/>
    <p:sldId id="404" r:id="rId7"/>
    <p:sldId id="400" r:id="rId8"/>
    <p:sldId id="401" r:id="rId9"/>
    <p:sldId id="402" r:id="rId10"/>
    <p:sldId id="403" r:id="rId11"/>
    <p:sldId id="399" r:id="rId12"/>
    <p:sldId id="383"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charset="0"/>
        <a:ea typeface="Geneva" charset="-128"/>
        <a:cs typeface="+mn-cs"/>
      </a:defRPr>
    </a:lvl1pPr>
    <a:lvl2pPr marL="457200" algn="l" rtl="0" fontAlgn="base">
      <a:spcBef>
        <a:spcPct val="0"/>
      </a:spcBef>
      <a:spcAft>
        <a:spcPct val="0"/>
      </a:spcAft>
      <a:defRPr sz="2400" kern="1200">
        <a:solidFill>
          <a:schemeClr val="tx1"/>
        </a:solidFill>
        <a:latin typeface="Times" charset="0"/>
        <a:ea typeface="Geneva" charset="-128"/>
        <a:cs typeface="+mn-cs"/>
      </a:defRPr>
    </a:lvl2pPr>
    <a:lvl3pPr marL="914400" algn="l" rtl="0" fontAlgn="base">
      <a:spcBef>
        <a:spcPct val="0"/>
      </a:spcBef>
      <a:spcAft>
        <a:spcPct val="0"/>
      </a:spcAft>
      <a:defRPr sz="2400" kern="1200">
        <a:solidFill>
          <a:schemeClr val="tx1"/>
        </a:solidFill>
        <a:latin typeface="Times" charset="0"/>
        <a:ea typeface="Geneva" charset="-128"/>
        <a:cs typeface="+mn-cs"/>
      </a:defRPr>
    </a:lvl3pPr>
    <a:lvl4pPr marL="1371600" algn="l" rtl="0" fontAlgn="base">
      <a:spcBef>
        <a:spcPct val="0"/>
      </a:spcBef>
      <a:spcAft>
        <a:spcPct val="0"/>
      </a:spcAft>
      <a:defRPr sz="2400" kern="1200">
        <a:solidFill>
          <a:schemeClr val="tx1"/>
        </a:solidFill>
        <a:latin typeface="Times" charset="0"/>
        <a:ea typeface="Geneva" charset="-128"/>
        <a:cs typeface="+mn-cs"/>
      </a:defRPr>
    </a:lvl4pPr>
    <a:lvl5pPr marL="1828800" algn="l" rtl="0" fontAlgn="base">
      <a:spcBef>
        <a:spcPct val="0"/>
      </a:spcBef>
      <a:spcAft>
        <a:spcPct val="0"/>
      </a:spcAft>
      <a:defRPr sz="2400" kern="1200">
        <a:solidFill>
          <a:schemeClr val="tx1"/>
        </a:solidFill>
        <a:latin typeface="Times" charset="0"/>
        <a:ea typeface="Geneva" charset="-128"/>
        <a:cs typeface="+mn-cs"/>
      </a:defRPr>
    </a:lvl5pPr>
    <a:lvl6pPr marL="2286000" algn="l" defTabSz="914400" rtl="0" eaLnBrk="1" latinLnBrk="0" hangingPunct="1">
      <a:defRPr sz="2400" kern="1200">
        <a:solidFill>
          <a:schemeClr val="tx1"/>
        </a:solidFill>
        <a:latin typeface="Times" charset="0"/>
        <a:ea typeface="Geneva" charset="-128"/>
        <a:cs typeface="+mn-cs"/>
      </a:defRPr>
    </a:lvl6pPr>
    <a:lvl7pPr marL="2743200" algn="l" defTabSz="914400" rtl="0" eaLnBrk="1" latinLnBrk="0" hangingPunct="1">
      <a:defRPr sz="2400" kern="1200">
        <a:solidFill>
          <a:schemeClr val="tx1"/>
        </a:solidFill>
        <a:latin typeface="Times" charset="0"/>
        <a:ea typeface="Geneva" charset="-128"/>
        <a:cs typeface="+mn-cs"/>
      </a:defRPr>
    </a:lvl7pPr>
    <a:lvl8pPr marL="3200400" algn="l" defTabSz="914400" rtl="0" eaLnBrk="1" latinLnBrk="0" hangingPunct="1">
      <a:defRPr sz="2400" kern="1200">
        <a:solidFill>
          <a:schemeClr val="tx1"/>
        </a:solidFill>
        <a:latin typeface="Times" charset="0"/>
        <a:ea typeface="Geneva" charset="-128"/>
        <a:cs typeface="+mn-cs"/>
      </a:defRPr>
    </a:lvl8pPr>
    <a:lvl9pPr marL="3657600" algn="l" defTabSz="914400" rtl="0" eaLnBrk="1" latinLnBrk="0" hangingPunct="1">
      <a:defRPr sz="2400" kern="1200">
        <a:solidFill>
          <a:schemeClr val="tx1"/>
        </a:solidFill>
        <a:latin typeface="Times" charset="0"/>
        <a:ea typeface="Geneva"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779420-6F9B-4DF7-94A4-A6A27627FCA2}" type="datetimeFigureOut">
              <a:rPr lang="en-US" smtClean="0"/>
              <a:t>9/23/2014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4D9054-B82C-410E-BAFF-27C58BBD7DBF}" type="slidenum">
              <a:rPr lang="en-US" smtClean="0"/>
              <a:t>‹#›</a:t>
            </a:fld>
            <a:endParaRPr lang="en-US"/>
          </a:p>
        </p:txBody>
      </p:sp>
    </p:spTree>
    <p:extLst>
      <p:ext uri="{BB962C8B-B14F-4D97-AF65-F5344CB8AC3E}">
        <p14:creationId xmlns:p14="http://schemas.microsoft.com/office/powerpoint/2010/main" val="414285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Geneva" charset="0"/>
                <a:cs typeface="Geneva"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Geneva" charset="0"/>
                <a:cs typeface="Geneva" charset="0"/>
              </a:defRPr>
            </a:lvl1pPr>
          </a:lstStyle>
          <a:p>
            <a:pPr>
              <a:defRPr/>
            </a:pPr>
            <a:endParaRPr lang="en-US"/>
          </a:p>
        </p:txBody>
      </p:sp>
      <p:sp>
        <p:nvSpPr>
          <p:cNvPr id="162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Geneva" charset="0"/>
                <a:cs typeface="Geneva"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D229298-2E7B-497D-8F70-F2ACAC7FA571}" type="slidenum">
              <a:rPr lang="en-US"/>
              <a:pPr/>
              <a:t>‹#›</a:t>
            </a:fld>
            <a:endParaRPr lang="en-US"/>
          </a:p>
        </p:txBody>
      </p:sp>
    </p:spTree>
    <p:extLst>
      <p:ext uri="{BB962C8B-B14F-4D97-AF65-F5344CB8AC3E}">
        <p14:creationId xmlns:p14="http://schemas.microsoft.com/office/powerpoint/2010/main" val="2148671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8" charset="0"/>
        <a:ea typeface="Geneva" pitchFamily="68" charset="-128"/>
        <a:cs typeface="Geneva" pitchFamily="68" charset="-128"/>
      </a:defRPr>
    </a:lvl1pPr>
    <a:lvl2pPr marL="457200" algn="l" rtl="0" eaLnBrk="0" fontAlgn="base" hangingPunct="0">
      <a:spcBef>
        <a:spcPct val="30000"/>
      </a:spcBef>
      <a:spcAft>
        <a:spcPct val="0"/>
      </a:spcAft>
      <a:defRPr sz="1200" kern="1200">
        <a:solidFill>
          <a:schemeClr val="tx1"/>
        </a:solidFill>
        <a:latin typeface="Times" pitchFamily="68" charset="0"/>
        <a:ea typeface="Geneva" pitchFamily="68" charset="-128"/>
        <a:cs typeface="+mn-cs"/>
      </a:defRPr>
    </a:lvl2pPr>
    <a:lvl3pPr marL="914400" algn="l" rtl="0" eaLnBrk="0" fontAlgn="base" hangingPunct="0">
      <a:spcBef>
        <a:spcPct val="30000"/>
      </a:spcBef>
      <a:spcAft>
        <a:spcPct val="0"/>
      </a:spcAft>
      <a:defRPr sz="1200" kern="1200">
        <a:solidFill>
          <a:schemeClr val="tx1"/>
        </a:solidFill>
        <a:latin typeface="Times" pitchFamily="68"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Times" pitchFamily="68"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Times" pitchFamily="68" charset="0"/>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earnzillion.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learnzillion.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learnzillion.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1</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200" b="0" i="0" kern="1200" dirty="0" smtClean="0">
                <a:solidFill>
                  <a:schemeClr val="tx1"/>
                </a:solidFill>
                <a:effectLst/>
                <a:latin typeface="Times" pitchFamily="68" charset="0"/>
                <a:ea typeface="Geneva" pitchFamily="68" charset="-128"/>
                <a:cs typeface="Geneva" pitchFamily="68" charset="-128"/>
              </a:rPr>
              <a:t>-Go to </a:t>
            </a:r>
            <a:r>
              <a:rPr lang="en-US" sz="1200" b="0" i="0" kern="1200" dirty="0" smtClean="0">
                <a:solidFill>
                  <a:schemeClr val="tx1"/>
                </a:solidFill>
                <a:effectLst/>
                <a:latin typeface="Times" pitchFamily="68" charset="0"/>
                <a:ea typeface="Geneva" pitchFamily="68" charset="-128"/>
                <a:cs typeface="Geneva" pitchFamily="68" charset="-128"/>
                <a:hlinkClick r:id="rId3"/>
              </a:rPr>
              <a:t>learnzillion.com</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-Enter the code LZ1514 in any search field</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-Enjoy watching video of exponential expressions/product of powers</a:t>
            </a:r>
            <a:endParaRPr lang="en-US" dirty="0" smtClean="0">
              <a:latin typeface="Times" charset="0"/>
              <a:ea typeface="Geneva"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10</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11</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200" b="0" i="0" kern="1200" dirty="0" smtClean="0">
                <a:solidFill>
                  <a:schemeClr val="tx1"/>
                </a:solidFill>
                <a:effectLst/>
                <a:latin typeface="Times" pitchFamily="68" charset="0"/>
                <a:ea typeface="Geneva" pitchFamily="68" charset="-128"/>
                <a:cs typeface="Geneva" pitchFamily="68" charset="-128"/>
              </a:rPr>
              <a:t>-Go to </a:t>
            </a:r>
            <a:r>
              <a:rPr lang="en-US" sz="1200" b="0" i="0" kern="1200" dirty="0" smtClean="0">
                <a:solidFill>
                  <a:schemeClr val="tx1"/>
                </a:solidFill>
                <a:effectLst/>
                <a:latin typeface="Times" pitchFamily="68" charset="0"/>
                <a:ea typeface="Geneva" pitchFamily="68" charset="-128"/>
                <a:cs typeface="Geneva" pitchFamily="68" charset="-128"/>
                <a:hlinkClick r:id="rId3"/>
              </a:rPr>
              <a:t>learnzillion.com</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-Enter the code LZ1514 in any search field</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-Enjoy watching video of exponential expressions/product of powers</a:t>
            </a:r>
            <a:endParaRPr lang="en-US" dirty="0" smtClean="0">
              <a:latin typeface="Times" charset="0"/>
              <a:ea typeface="Geneva"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12</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charset="0"/>
              <a:ea typeface="Geneva"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2</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200" b="0" i="0" kern="1200" dirty="0" smtClean="0">
                <a:solidFill>
                  <a:schemeClr val="tx1"/>
                </a:solidFill>
                <a:effectLst/>
                <a:latin typeface="Times" pitchFamily="68" charset="0"/>
                <a:ea typeface="Geneva" pitchFamily="68" charset="-128"/>
                <a:cs typeface="Geneva" pitchFamily="68" charset="-128"/>
              </a:rPr>
              <a:t>-Go to </a:t>
            </a:r>
            <a:r>
              <a:rPr lang="en-US" sz="1200" b="0" i="0" kern="1200" dirty="0" smtClean="0">
                <a:solidFill>
                  <a:schemeClr val="tx1"/>
                </a:solidFill>
                <a:effectLst/>
                <a:latin typeface="Times" pitchFamily="68" charset="0"/>
                <a:ea typeface="Geneva" pitchFamily="68" charset="-128"/>
                <a:cs typeface="Geneva" pitchFamily="68" charset="-128"/>
                <a:hlinkClick r:id="rId3"/>
              </a:rPr>
              <a:t>learnzillion.com</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-Enter the code LZ1514 in any search field</a:t>
            </a:r>
            <a:r>
              <a:rPr lang="en-US" dirty="0" smtClean="0"/>
              <a:t/>
            </a:r>
            <a:br>
              <a:rPr lang="en-US" dirty="0" smtClean="0"/>
            </a:br>
            <a:r>
              <a:rPr lang="en-US" sz="1200" b="0" i="0" kern="1200" dirty="0" smtClean="0">
                <a:solidFill>
                  <a:schemeClr val="tx1"/>
                </a:solidFill>
                <a:effectLst/>
                <a:latin typeface="Times" pitchFamily="68" charset="0"/>
                <a:ea typeface="Geneva" pitchFamily="68" charset="-128"/>
                <a:cs typeface="Geneva" pitchFamily="68" charset="-128"/>
              </a:rPr>
              <a:t>-Enjoy watching video of exponential expressions/product of powers</a:t>
            </a:r>
            <a:endParaRPr lang="en-US" dirty="0" smtClean="0">
              <a:latin typeface="Times" charset="0"/>
              <a:ea typeface="Geneva"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3</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4</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5</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6</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7</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8</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Geneva" charset="-128"/>
              </a:defRPr>
            </a:lvl1pPr>
            <a:lvl2pPr marL="37931725" indent="-37474525" eaLnBrk="0" hangingPunct="0">
              <a:defRPr sz="2400">
                <a:solidFill>
                  <a:schemeClr val="tx1"/>
                </a:solidFill>
                <a:latin typeface="Times" charset="0"/>
                <a:ea typeface="Geneva" charset="-128"/>
              </a:defRPr>
            </a:lvl2pPr>
            <a:lvl3pPr eaLnBrk="0" hangingPunct="0">
              <a:defRPr sz="2400">
                <a:solidFill>
                  <a:schemeClr val="tx1"/>
                </a:solidFill>
                <a:latin typeface="Times" charset="0"/>
                <a:ea typeface="Geneva" charset="-128"/>
              </a:defRPr>
            </a:lvl3pPr>
            <a:lvl4pPr eaLnBrk="0" hangingPunct="0">
              <a:defRPr sz="2400">
                <a:solidFill>
                  <a:schemeClr val="tx1"/>
                </a:solidFill>
                <a:latin typeface="Times" charset="0"/>
                <a:ea typeface="Geneva" charset="-128"/>
              </a:defRPr>
            </a:lvl4pPr>
            <a:lvl5pPr eaLnBrk="0" hangingPunct="0">
              <a:defRPr sz="2400">
                <a:solidFill>
                  <a:schemeClr val="tx1"/>
                </a:solidFill>
                <a:latin typeface="Times" charset="0"/>
                <a:ea typeface="Geneva" charset="-128"/>
              </a:defRPr>
            </a:lvl5pPr>
            <a:lvl6pPr marL="457200" eaLnBrk="0" fontAlgn="base" hangingPunct="0">
              <a:spcBef>
                <a:spcPct val="0"/>
              </a:spcBef>
              <a:spcAft>
                <a:spcPct val="0"/>
              </a:spcAft>
              <a:defRPr sz="2400">
                <a:solidFill>
                  <a:schemeClr val="tx1"/>
                </a:solidFill>
                <a:latin typeface="Times" charset="0"/>
                <a:ea typeface="Geneva" charset="-128"/>
              </a:defRPr>
            </a:lvl6pPr>
            <a:lvl7pPr marL="914400" eaLnBrk="0" fontAlgn="base" hangingPunct="0">
              <a:spcBef>
                <a:spcPct val="0"/>
              </a:spcBef>
              <a:spcAft>
                <a:spcPct val="0"/>
              </a:spcAft>
              <a:defRPr sz="2400">
                <a:solidFill>
                  <a:schemeClr val="tx1"/>
                </a:solidFill>
                <a:latin typeface="Times" charset="0"/>
                <a:ea typeface="Geneva" charset="-128"/>
              </a:defRPr>
            </a:lvl7pPr>
            <a:lvl8pPr marL="1371600" eaLnBrk="0" fontAlgn="base" hangingPunct="0">
              <a:spcBef>
                <a:spcPct val="0"/>
              </a:spcBef>
              <a:spcAft>
                <a:spcPct val="0"/>
              </a:spcAft>
              <a:defRPr sz="2400">
                <a:solidFill>
                  <a:schemeClr val="tx1"/>
                </a:solidFill>
                <a:latin typeface="Times" charset="0"/>
                <a:ea typeface="Geneva" charset="-128"/>
              </a:defRPr>
            </a:lvl8pPr>
            <a:lvl9pPr marL="1828800" eaLnBrk="0" fontAlgn="base" hangingPunct="0">
              <a:spcBef>
                <a:spcPct val="0"/>
              </a:spcBef>
              <a:spcAft>
                <a:spcPct val="0"/>
              </a:spcAft>
              <a:defRPr sz="2400">
                <a:solidFill>
                  <a:schemeClr val="tx1"/>
                </a:solidFill>
                <a:latin typeface="Times" charset="0"/>
                <a:ea typeface="Geneva" charset="-128"/>
              </a:defRPr>
            </a:lvl9pPr>
          </a:lstStyle>
          <a:p>
            <a:fld id="{79F7BDE9-D6C8-4ADF-898F-66AC3FE7DBDD}" type="slidenum">
              <a:rPr lang="en-US" sz="1200"/>
              <a:pPr/>
              <a:t>9</a:t>
            </a:fld>
            <a:endParaRPr lang="en-US" sz="1200"/>
          </a:p>
        </p:txBody>
      </p:sp>
      <p:sp>
        <p:nvSpPr>
          <p:cNvPr id="171011" name="Rectangle 2"/>
          <p:cNvSpPr>
            <a:spLocks noGrp="1" noRot="1" noChangeAspect="1" noChangeArrowheads="1"/>
          </p:cNvSpPr>
          <p:nvPr>
            <p:ph type="sldImg"/>
          </p:nvPr>
        </p:nvSpPr>
        <p:spPr>
          <a:solidFill>
            <a:srgbClr val="FFFFFF"/>
          </a:solidFill>
          <a:ln/>
        </p:spPr>
      </p:sp>
      <p:sp>
        <p:nvSpPr>
          <p:cNvPr id="171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charset="0"/>
              <a:ea typeface="Geneva"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914400" y="609600"/>
            <a:ext cx="7543800" cy="11430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hangingPunct="0">
              <a:defRPr/>
            </a:pPr>
            <a:endParaRPr lang="en-US">
              <a:ea typeface="Geneva" charset="0"/>
              <a:cs typeface="Geneva" charset="0"/>
            </a:endParaRPr>
          </a:p>
        </p:txBody>
      </p:sp>
      <p:sp>
        <p:nvSpPr>
          <p:cNvPr id="5" name="Rectangle 3"/>
          <p:cNvSpPr>
            <a:spLocks noChangeArrowheads="1"/>
          </p:cNvSpPr>
          <p:nvPr/>
        </p:nvSpPr>
        <p:spPr bwMode="auto">
          <a:xfrm>
            <a:off x="0" y="6781800"/>
            <a:ext cx="9067800" cy="76200"/>
          </a:xfrm>
          <a:prstGeom prst="rect">
            <a:avLst/>
          </a:prstGeom>
          <a:gradFill rotWithShape="0">
            <a:gsLst>
              <a:gs pos="0">
                <a:schemeClr val="bg2"/>
              </a:gs>
              <a:gs pos="100000">
                <a:schemeClr val="tx1"/>
              </a:gs>
            </a:gsLst>
            <a:lin ang="5400000" scaled="1"/>
          </a:gradFill>
          <a:ln w="0">
            <a:noFill/>
            <a:miter lim="800000"/>
            <a:headEnd/>
            <a:tailEnd/>
          </a:ln>
          <a:effectLst/>
        </p:spPr>
        <p:txBody>
          <a:bodyPr wrap="none" anchor="ctr"/>
          <a:lstStyle/>
          <a:p>
            <a:pPr algn="ctr" eaLnBrk="0" hangingPunct="0">
              <a:defRPr/>
            </a:pPr>
            <a:endParaRPr lang="en-US" u="sng">
              <a:latin typeface="Arial" pitchFamily="34" charset="0"/>
              <a:ea typeface="Geneva" charset="0"/>
              <a:cs typeface="Geneva" charset="0"/>
            </a:endParaRPr>
          </a:p>
        </p:txBody>
      </p:sp>
      <p:sp>
        <p:nvSpPr>
          <p:cNvPr id="6" name="Rectangle 4"/>
          <p:cNvSpPr>
            <a:spLocks noChangeArrowheads="1"/>
          </p:cNvSpPr>
          <p:nvPr/>
        </p:nvSpPr>
        <p:spPr bwMode="auto">
          <a:xfrm>
            <a:off x="0" y="0"/>
            <a:ext cx="9067800" cy="76200"/>
          </a:xfrm>
          <a:prstGeom prst="rect">
            <a:avLst/>
          </a:prstGeom>
          <a:gradFill rotWithShape="0">
            <a:gsLst>
              <a:gs pos="0">
                <a:schemeClr val="bg2"/>
              </a:gs>
              <a:gs pos="100000">
                <a:schemeClr val="tx1"/>
              </a:gs>
            </a:gsLst>
            <a:lin ang="5400000" scaled="1"/>
          </a:gradFill>
          <a:ln w="0">
            <a:noFill/>
            <a:miter lim="800000"/>
            <a:headEnd/>
            <a:tailEnd/>
          </a:ln>
          <a:effectLst/>
        </p:spPr>
        <p:txBody>
          <a:bodyPr wrap="none" anchor="ctr"/>
          <a:lstStyle/>
          <a:p>
            <a:pPr eaLnBrk="0" hangingPunct="0">
              <a:defRPr/>
            </a:pPr>
            <a:endParaRPr lang="en-US">
              <a:ea typeface="Geneva" charset="0"/>
              <a:cs typeface="Geneva" charset="0"/>
            </a:endParaRPr>
          </a:p>
        </p:txBody>
      </p:sp>
      <p:sp>
        <p:nvSpPr>
          <p:cNvPr id="7" name="Rectangle 5" descr="Light vertical"/>
          <p:cNvSpPr>
            <a:spLocks noChangeArrowheads="1"/>
          </p:cNvSpPr>
          <p:nvPr/>
        </p:nvSpPr>
        <p:spPr bwMode="auto">
          <a:xfrm>
            <a:off x="0" y="0"/>
            <a:ext cx="533400" cy="6858000"/>
          </a:xfrm>
          <a:prstGeom prst="rect">
            <a:avLst/>
          </a:prstGeom>
          <a:pattFill prst="ltVert">
            <a:fgClr>
              <a:schemeClr val="bg2"/>
            </a:fgClr>
            <a:bgClr>
              <a:schemeClr val="tx1"/>
            </a:bgClr>
          </a:patt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8" name="Rectangle 6"/>
          <p:cNvSpPr>
            <a:spLocks noChangeArrowheads="1"/>
          </p:cNvSpPr>
          <p:nvPr/>
        </p:nvSpPr>
        <p:spPr bwMode="auto">
          <a:xfrm>
            <a:off x="914400" y="2209800"/>
            <a:ext cx="7543800" cy="40386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hangingPunct="0">
              <a:defRPr/>
            </a:pPr>
            <a:endParaRPr lang="en-US">
              <a:ea typeface="Geneva" charset="0"/>
              <a:cs typeface="Geneva" charset="0"/>
            </a:endParaRPr>
          </a:p>
        </p:txBody>
      </p:sp>
      <p:sp>
        <p:nvSpPr>
          <p:cNvPr id="9" name="Rectangle 7" descr="Narrow vertical"/>
          <p:cNvSpPr>
            <a:spLocks noChangeArrowheads="1"/>
          </p:cNvSpPr>
          <p:nvPr/>
        </p:nvSpPr>
        <p:spPr bwMode="auto">
          <a:xfrm>
            <a:off x="0" y="3175"/>
            <a:ext cx="152400" cy="6858000"/>
          </a:xfrm>
          <a:prstGeom prst="rect">
            <a:avLst/>
          </a:prstGeom>
          <a:pattFill prst="narVert">
            <a:fgClr>
              <a:schemeClr val="bg2"/>
            </a:fgClr>
            <a:bgClr>
              <a:schemeClr val="tx1"/>
            </a:bgClr>
          </a:patt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10" name="Rectangle 8"/>
          <p:cNvSpPr>
            <a:spLocks noChangeArrowheads="1"/>
          </p:cNvSpPr>
          <p:nvPr/>
        </p:nvSpPr>
        <p:spPr bwMode="auto">
          <a:xfrm>
            <a:off x="0" y="0"/>
            <a:ext cx="76200" cy="6858000"/>
          </a:xfrm>
          <a:prstGeom prst="rect">
            <a:avLst/>
          </a:prstGeom>
          <a:gradFill rotWithShape="0">
            <a:gsLst>
              <a:gs pos="0">
                <a:schemeClr val="tx1"/>
              </a:gs>
              <a:gs pos="100000">
                <a:schemeClr val="bg2"/>
              </a:gs>
            </a:gsLst>
            <a:lin ang="0" scaled="1"/>
          </a:grad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11" name="Rectangle 9" descr="Narrow vertical"/>
          <p:cNvSpPr>
            <a:spLocks noChangeArrowheads="1"/>
          </p:cNvSpPr>
          <p:nvPr/>
        </p:nvSpPr>
        <p:spPr bwMode="auto">
          <a:xfrm>
            <a:off x="9067800" y="0"/>
            <a:ext cx="76200" cy="6858000"/>
          </a:xfrm>
          <a:prstGeom prst="rect">
            <a:avLst/>
          </a:prstGeom>
          <a:pattFill prst="narVert">
            <a:fgClr>
              <a:schemeClr val="accent2"/>
            </a:fgClr>
            <a:bgClr>
              <a:schemeClr val="tx1"/>
            </a:bgClr>
          </a:pattFill>
          <a:ln w="9525">
            <a:noFill/>
            <a:miter lim="800000"/>
            <a:headEnd/>
            <a:tailEnd/>
          </a:ln>
          <a:effectLst/>
        </p:spPr>
        <p:txBody>
          <a:bodyPr wrap="none" anchor="ctr"/>
          <a:lstStyle/>
          <a:p>
            <a:pPr eaLnBrk="0" hangingPunct="0">
              <a:defRPr/>
            </a:pPr>
            <a:endParaRPr lang="en-US">
              <a:ea typeface="Geneva" charset="0"/>
              <a:cs typeface="Geneva" charset="0"/>
            </a:endParaRPr>
          </a:p>
        </p:txBody>
      </p:sp>
      <p:sp>
        <p:nvSpPr>
          <p:cNvPr id="12" name="Line 10"/>
          <p:cNvSpPr>
            <a:spLocks noChangeShapeType="1"/>
          </p:cNvSpPr>
          <p:nvPr/>
        </p:nvSpPr>
        <p:spPr bwMode="auto">
          <a:xfrm>
            <a:off x="9067800" y="0"/>
            <a:ext cx="0" cy="6858000"/>
          </a:xfrm>
          <a:prstGeom prst="line">
            <a:avLst/>
          </a:prstGeom>
          <a:noFill/>
          <a:ln w="44450">
            <a:solidFill>
              <a:schemeClr val="tx2">
                <a:alpha val="50000"/>
              </a:schemeClr>
            </a:solidFill>
            <a:round/>
            <a:headEnd/>
            <a:tailEnd/>
          </a:ln>
          <a:effectLst/>
        </p:spPr>
        <p:txBody>
          <a:bodyPr wrap="none" anchor="ctr"/>
          <a:lstStyle/>
          <a:p>
            <a:pPr eaLnBrk="0" hangingPunct="0">
              <a:defRPr/>
            </a:pPr>
            <a:endParaRPr lang="en-US">
              <a:latin typeface="Times" pitchFamily="68" charset="0"/>
              <a:ea typeface="+mn-ea"/>
            </a:endParaRPr>
          </a:p>
        </p:txBody>
      </p:sp>
      <p:sp>
        <p:nvSpPr>
          <p:cNvPr id="51211" name="Rectangle 11"/>
          <p:cNvSpPr>
            <a:spLocks noGrp="1" noChangeArrowheads="1"/>
          </p:cNvSpPr>
          <p:nvPr>
            <p:ph type="ctrTitle" sz="quarter"/>
          </p:nvPr>
        </p:nvSpPr>
        <p:spPr>
          <a:xfrm>
            <a:off x="914400" y="609600"/>
            <a:ext cx="7543800" cy="1143000"/>
          </a:xfrm>
          <a:effectLst>
            <a:outerShdw blurRad="63500" dist="38099" dir="2700000" algn="ctr" rotWithShape="0">
              <a:srgbClr val="000000">
                <a:alpha val="74998"/>
              </a:srgbClr>
            </a:outerShdw>
          </a:effectLst>
        </p:spPr>
        <p:txBody>
          <a:bodyPr/>
          <a:lstStyle>
            <a:lvl1pPr>
              <a:defRPr sz="5400" b="0">
                <a:latin typeface="Arial Black" pitchFamily="68" charset="0"/>
              </a:defRPr>
            </a:lvl1pPr>
          </a:lstStyle>
          <a:p>
            <a:r>
              <a:rPr lang="en-US"/>
              <a:t>Click to edit Master title style</a:t>
            </a:r>
          </a:p>
        </p:txBody>
      </p:sp>
      <p:sp>
        <p:nvSpPr>
          <p:cNvPr id="51212" name="Rectangle 12"/>
          <p:cNvSpPr>
            <a:spLocks noGrp="1" noChangeArrowheads="1"/>
          </p:cNvSpPr>
          <p:nvPr>
            <p:ph type="subTitle" sz="quarter" idx="1"/>
          </p:nvPr>
        </p:nvSpPr>
        <p:spPr>
          <a:xfrm>
            <a:off x="914400" y="2286000"/>
            <a:ext cx="7467600" cy="3657600"/>
          </a:xfrm>
          <a:effectLst>
            <a:outerShdw blurRad="63500" dist="38099" dir="2700000" algn="ctr" rotWithShape="0">
              <a:srgbClr val="000000">
                <a:alpha val="74998"/>
              </a:srgbClr>
            </a:outerShdw>
          </a:effectLst>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15872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1DBA7E4D-C07B-4DAD-992E-17C8F0CCA929}" type="slidenum">
              <a:rPr lang="en-US"/>
              <a:pPr/>
              <a:t>‹#›</a:t>
            </a:fld>
            <a:endParaRPr lang="en-US"/>
          </a:p>
        </p:txBody>
      </p:sp>
    </p:spTree>
    <p:extLst>
      <p:ext uri="{BB962C8B-B14F-4D97-AF65-F5344CB8AC3E}">
        <p14:creationId xmlns:p14="http://schemas.microsoft.com/office/powerpoint/2010/main" val="152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28C52C5C-1F88-4E6B-9AA1-2F654837E27F}" type="slidenum">
              <a:rPr lang="en-US"/>
              <a:pPr/>
              <a:t>‹#›</a:t>
            </a:fld>
            <a:endParaRPr lang="en-US"/>
          </a:p>
        </p:txBody>
      </p:sp>
    </p:spTree>
    <p:extLst>
      <p:ext uri="{BB962C8B-B14F-4D97-AF65-F5344CB8AC3E}">
        <p14:creationId xmlns:p14="http://schemas.microsoft.com/office/powerpoint/2010/main" val="337961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F754622C-ED58-4800-9897-303A1C069A30}" type="slidenum">
              <a:rPr lang="en-US"/>
              <a:pPr/>
              <a:t>‹#›</a:t>
            </a:fld>
            <a:endParaRPr lang="en-US"/>
          </a:p>
        </p:txBody>
      </p:sp>
    </p:spTree>
    <p:extLst>
      <p:ext uri="{BB962C8B-B14F-4D97-AF65-F5344CB8AC3E}">
        <p14:creationId xmlns:p14="http://schemas.microsoft.com/office/powerpoint/2010/main" val="389811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6" name="Rectangle 28"/>
          <p:cNvSpPr>
            <a:spLocks noGrp="1" noChangeArrowheads="1"/>
          </p:cNvSpPr>
          <p:nvPr>
            <p:ph type="sldNum" sz="quarter" idx="12"/>
          </p:nvPr>
        </p:nvSpPr>
        <p:spPr>
          <a:ln/>
        </p:spPr>
        <p:txBody>
          <a:bodyPr/>
          <a:lstStyle>
            <a:lvl1pPr>
              <a:defRPr/>
            </a:lvl1pPr>
          </a:lstStyle>
          <a:p>
            <a:fld id="{ABD0F305-76DD-45BB-BFB4-29C3F207C778}" type="slidenum">
              <a:rPr lang="en-US"/>
              <a:pPr/>
              <a:t>‹#›</a:t>
            </a:fld>
            <a:endParaRPr lang="en-US"/>
          </a:p>
        </p:txBody>
      </p:sp>
    </p:spTree>
    <p:extLst>
      <p:ext uri="{BB962C8B-B14F-4D97-AF65-F5344CB8AC3E}">
        <p14:creationId xmlns:p14="http://schemas.microsoft.com/office/powerpoint/2010/main" val="118985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7" name="Rectangle 28"/>
          <p:cNvSpPr>
            <a:spLocks noGrp="1" noChangeArrowheads="1"/>
          </p:cNvSpPr>
          <p:nvPr>
            <p:ph type="sldNum" sz="quarter" idx="12"/>
          </p:nvPr>
        </p:nvSpPr>
        <p:spPr>
          <a:ln/>
        </p:spPr>
        <p:txBody>
          <a:bodyPr/>
          <a:lstStyle>
            <a:lvl1pPr>
              <a:defRPr/>
            </a:lvl1pPr>
          </a:lstStyle>
          <a:p>
            <a:fld id="{557E60A1-BD9D-4396-9B03-5DB7A872A461}" type="slidenum">
              <a:rPr lang="en-US"/>
              <a:pPr/>
              <a:t>‹#›</a:t>
            </a:fld>
            <a:endParaRPr lang="en-US"/>
          </a:p>
        </p:txBody>
      </p:sp>
    </p:spTree>
    <p:extLst>
      <p:ext uri="{BB962C8B-B14F-4D97-AF65-F5344CB8AC3E}">
        <p14:creationId xmlns:p14="http://schemas.microsoft.com/office/powerpoint/2010/main" val="293737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8"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9" name="Rectangle 28"/>
          <p:cNvSpPr>
            <a:spLocks noGrp="1" noChangeArrowheads="1"/>
          </p:cNvSpPr>
          <p:nvPr>
            <p:ph type="sldNum" sz="quarter" idx="12"/>
          </p:nvPr>
        </p:nvSpPr>
        <p:spPr>
          <a:ln/>
        </p:spPr>
        <p:txBody>
          <a:bodyPr/>
          <a:lstStyle>
            <a:lvl1pPr>
              <a:defRPr/>
            </a:lvl1pPr>
          </a:lstStyle>
          <a:p>
            <a:fld id="{F41B8311-7B18-42AC-B2A7-EE689F8B1900}" type="slidenum">
              <a:rPr lang="en-US"/>
              <a:pPr/>
              <a:t>‹#›</a:t>
            </a:fld>
            <a:endParaRPr lang="en-US"/>
          </a:p>
        </p:txBody>
      </p:sp>
    </p:spTree>
    <p:extLst>
      <p:ext uri="{BB962C8B-B14F-4D97-AF65-F5344CB8AC3E}">
        <p14:creationId xmlns:p14="http://schemas.microsoft.com/office/powerpoint/2010/main" val="618832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4"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5" name="Rectangle 28"/>
          <p:cNvSpPr>
            <a:spLocks noGrp="1" noChangeArrowheads="1"/>
          </p:cNvSpPr>
          <p:nvPr>
            <p:ph type="sldNum" sz="quarter" idx="12"/>
          </p:nvPr>
        </p:nvSpPr>
        <p:spPr>
          <a:ln/>
        </p:spPr>
        <p:txBody>
          <a:bodyPr/>
          <a:lstStyle>
            <a:lvl1pPr>
              <a:defRPr/>
            </a:lvl1pPr>
          </a:lstStyle>
          <a:p>
            <a:fld id="{48652C53-8995-4C16-873A-FB5C75185FF3}" type="slidenum">
              <a:rPr lang="en-US"/>
              <a:pPr/>
              <a:t>‹#›</a:t>
            </a:fld>
            <a:endParaRPr lang="en-US"/>
          </a:p>
        </p:txBody>
      </p:sp>
    </p:spTree>
    <p:extLst>
      <p:ext uri="{BB962C8B-B14F-4D97-AF65-F5344CB8AC3E}">
        <p14:creationId xmlns:p14="http://schemas.microsoft.com/office/powerpoint/2010/main" val="227359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3"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4" name="Rectangle 28"/>
          <p:cNvSpPr>
            <a:spLocks noGrp="1" noChangeArrowheads="1"/>
          </p:cNvSpPr>
          <p:nvPr>
            <p:ph type="sldNum" sz="quarter" idx="12"/>
          </p:nvPr>
        </p:nvSpPr>
        <p:spPr>
          <a:ln/>
        </p:spPr>
        <p:txBody>
          <a:bodyPr/>
          <a:lstStyle>
            <a:lvl1pPr>
              <a:defRPr/>
            </a:lvl1pPr>
          </a:lstStyle>
          <a:p>
            <a:fld id="{4D1D3F57-E035-4701-8C0F-7D1C7B7BB356}" type="slidenum">
              <a:rPr lang="en-US"/>
              <a:pPr/>
              <a:t>‹#›</a:t>
            </a:fld>
            <a:endParaRPr lang="en-US"/>
          </a:p>
        </p:txBody>
      </p:sp>
    </p:spTree>
    <p:extLst>
      <p:ext uri="{BB962C8B-B14F-4D97-AF65-F5344CB8AC3E}">
        <p14:creationId xmlns:p14="http://schemas.microsoft.com/office/powerpoint/2010/main" val="45115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7" name="Rectangle 28"/>
          <p:cNvSpPr>
            <a:spLocks noGrp="1" noChangeArrowheads="1"/>
          </p:cNvSpPr>
          <p:nvPr>
            <p:ph type="sldNum" sz="quarter" idx="12"/>
          </p:nvPr>
        </p:nvSpPr>
        <p:spPr>
          <a:ln/>
        </p:spPr>
        <p:txBody>
          <a:bodyPr/>
          <a:lstStyle>
            <a:lvl1pPr>
              <a:defRPr/>
            </a:lvl1pPr>
          </a:lstStyle>
          <a:p>
            <a:fld id="{B2AB5D2C-4518-48E7-BEFF-7D2F22B6D36D}" type="slidenum">
              <a:rPr lang="en-US"/>
              <a:pPr/>
              <a:t>‹#›</a:t>
            </a:fld>
            <a:endParaRPr lang="en-US"/>
          </a:p>
        </p:txBody>
      </p:sp>
    </p:spTree>
    <p:extLst>
      <p:ext uri="{BB962C8B-B14F-4D97-AF65-F5344CB8AC3E}">
        <p14:creationId xmlns:p14="http://schemas.microsoft.com/office/powerpoint/2010/main" val="149898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t>Designed by MsEffie</a:t>
            </a:r>
          </a:p>
        </p:txBody>
      </p:sp>
      <p:sp>
        <p:nvSpPr>
          <p:cNvPr id="7" name="Rectangle 28"/>
          <p:cNvSpPr>
            <a:spLocks noGrp="1" noChangeArrowheads="1"/>
          </p:cNvSpPr>
          <p:nvPr>
            <p:ph type="sldNum" sz="quarter" idx="12"/>
          </p:nvPr>
        </p:nvSpPr>
        <p:spPr>
          <a:ln/>
        </p:spPr>
        <p:txBody>
          <a:bodyPr/>
          <a:lstStyle>
            <a:lvl1pPr>
              <a:defRPr/>
            </a:lvl1pPr>
          </a:lstStyle>
          <a:p>
            <a:fld id="{9756D12E-3D6A-4CD5-B218-1013E8CDA3F2}" type="slidenum">
              <a:rPr lang="en-US"/>
              <a:pPr/>
              <a:t>‹#›</a:t>
            </a:fld>
            <a:endParaRPr lang="en-US"/>
          </a:p>
        </p:txBody>
      </p:sp>
    </p:spTree>
    <p:extLst>
      <p:ext uri="{BB962C8B-B14F-4D97-AF65-F5344CB8AC3E}">
        <p14:creationId xmlns:p14="http://schemas.microsoft.com/office/powerpoint/2010/main" val="47005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9" name="Line 3"/>
          <p:cNvSpPr>
            <a:spLocks noChangeShapeType="1"/>
          </p:cNvSpPr>
          <p:nvPr/>
        </p:nvSpPr>
        <p:spPr bwMode="auto">
          <a:xfrm>
            <a:off x="609600" y="0"/>
            <a:ext cx="0" cy="6858000"/>
          </a:xfrm>
          <a:prstGeom prst="line">
            <a:avLst/>
          </a:prstGeom>
          <a:noFill/>
          <a:ln w="19050">
            <a:solidFill>
              <a:srgbClr val="FF99CC"/>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0" name="Line 4"/>
          <p:cNvSpPr>
            <a:spLocks noChangeShapeType="1"/>
          </p:cNvSpPr>
          <p:nvPr/>
        </p:nvSpPr>
        <p:spPr bwMode="auto">
          <a:xfrm>
            <a:off x="0" y="838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1" name="Line 5"/>
          <p:cNvSpPr>
            <a:spLocks noChangeShapeType="1"/>
          </p:cNvSpPr>
          <p:nvPr/>
        </p:nvSpPr>
        <p:spPr bwMode="auto">
          <a:xfrm>
            <a:off x="0" y="1143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2" name="Line 6"/>
          <p:cNvSpPr>
            <a:spLocks noChangeShapeType="1"/>
          </p:cNvSpPr>
          <p:nvPr/>
        </p:nvSpPr>
        <p:spPr bwMode="auto">
          <a:xfrm>
            <a:off x="0" y="1447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3" name="Line 7"/>
          <p:cNvSpPr>
            <a:spLocks noChangeShapeType="1"/>
          </p:cNvSpPr>
          <p:nvPr/>
        </p:nvSpPr>
        <p:spPr bwMode="auto">
          <a:xfrm>
            <a:off x="0" y="1752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4" name="Line 8"/>
          <p:cNvSpPr>
            <a:spLocks noChangeShapeType="1"/>
          </p:cNvSpPr>
          <p:nvPr/>
        </p:nvSpPr>
        <p:spPr bwMode="auto">
          <a:xfrm>
            <a:off x="0" y="2057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5" name="Line 9"/>
          <p:cNvSpPr>
            <a:spLocks noChangeShapeType="1"/>
          </p:cNvSpPr>
          <p:nvPr/>
        </p:nvSpPr>
        <p:spPr bwMode="auto">
          <a:xfrm>
            <a:off x="0" y="2362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6" name="Line 10"/>
          <p:cNvSpPr>
            <a:spLocks noChangeShapeType="1"/>
          </p:cNvSpPr>
          <p:nvPr/>
        </p:nvSpPr>
        <p:spPr bwMode="auto">
          <a:xfrm>
            <a:off x="0" y="2667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7" name="Line 11"/>
          <p:cNvSpPr>
            <a:spLocks noChangeShapeType="1"/>
          </p:cNvSpPr>
          <p:nvPr/>
        </p:nvSpPr>
        <p:spPr bwMode="auto">
          <a:xfrm>
            <a:off x="0" y="2971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8" name="Line 12"/>
          <p:cNvSpPr>
            <a:spLocks noChangeShapeType="1"/>
          </p:cNvSpPr>
          <p:nvPr/>
        </p:nvSpPr>
        <p:spPr bwMode="auto">
          <a:xfrm>
            <a:off x="0" y="3276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89" name="Line 13"/>
          <p:cNvSpPr>
            <a:spLocks noChangeShapeType="1"/>
          </p:cNvSpPr>
          <p:nvPr/>
        </p:nvSpPr>
        <p:spPr bwMode="auto">
          <a:xfrm>
            <a:off x="0" y="3581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0" name="Line 14"/>
          <p:cNvSpPr>
            <a:spLocks noChangeShapeType="1"/>
          </p:cNvSpPr>
          <p:nvPr/>
        </p:nvSpPr>
        <p:spPr bwMode="auto">
          <a:xfrm>
            <a:off x="0" y="3886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1" name="Line 15"/>
          <p:cNvSpPr>
            <a:spLocks noChangeShapeType="1"/>
          </p:cNvSpPr>
          <p:nvPr/>
        </p:nvSpPr>
        <p:spPr bwMode="auto">
          <a:xfrm>
            <a:off x="0" y="4191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2" name="Line 16"/>
          <p:cNvSpPr>
            <a:spLocks noChangeShapeType="1"/>
          </p:cNvSpPr>
          <p:nvPr/>
        </p:nvSpPr>
        <p:spPr bwMode="auto">
          <a:xfrm>
            <a:off x="0" y="4495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3" name="Line 17"/>
          <p:cNvSpPr>
            <a:spLocks noChangeShapeType="1"/>
          </p:cNvSpPr>
          <p:nvPr/>
        </p:nvSpPr>
        <p:spPr bwMode="auto">
          <a:xfrm>
            <a:off x="0" y="4800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4" name="Line 18"/>
          <p:cNvSpPr>
            <a:spLocks noChangeShapeType="1"/>
          </p:cNvSpPr>
          <p:nvPr/>
        </p:nvSpPr>
        <p:spPr bwMode="auto">
          <a:xfrm>
            <a:off x="0" y="5105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5" name="Line 19"/>
          <p:cNvSpPr>
            <a:spLocks noChangeShapeType="1"/>
          </p:cNvSpPr>
          <p:nvPr/>
        </p:nvSpPr>
        <p:spPr bwMode="auto">
          <a:xfrm>
            <a:off x="0" y="54102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6" name="Line 20"/>
          <p:cNvSpPr>
            <a:spLocks noChangeShapeType="1"/>
          </p:cNvSpPr>
          <p:nvPr/>
        </p:nvSpPr>
        <p:spPr bwMode="auto">
          <a:xfrm>
            <a:off x="0" y="57150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7" name="Line 21"/>
          <p:cNvSpPr>
            <a:spLocks noChangeShapeType="1"/>
          </p:cNvSpPr>
          <p:nvPr/>
        </p:nvSpPr>
        <p:spPr bwMode="auto">
          <a:xfrm>
            <a:off x="0" y="60198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8" name="Line 22"/>
          <p:cNvSpPr>
            <a:spLocks noChangeShapeType="1"/>
          </p:cNvSpPr>
          <p:nvPr/>
        </p:nvSpPr>
        <p:spPr bwMode="auto">
          <a:xfrm>
            <a:off x="0" y="63246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50199" name="Line 23"/>
          <p:cNvSpPr>
            <a:spLocks noChangeShapeType="1"/>
          </p:cNvSpPr>
          <p:nvPr/>
        </p:nvSpPr>
        <p:spPr bwMode="auto">
          <a:xfrm>
            <a:off x="0" y="6629400"/>
            <a:ext cx="9144000" cy="0"/>
          </a:xfrm>
          <a:prstGeom prst="line">
            <a:avLst/>
          </a:prstGeom>
          <a:noFill/>
          <a:ln w="0">
            <a:solidFill>
              <a:srgbClr val="00CCFF"/>
            </a:solidFill>
            <a:round/>
            <a:headEnd/>
            <a:tailEnd/>
          </a:ln>
          <a:effectLst/>
        </p:spPr>
        <p:txBody>
          <a:bodyPr wrap="none" anchor="ctr"/>
          <a:lstStyle/>
          <a:p>
            <a:pPr eaLnBrk="0" hangingPunct="0">
              <a:defRPr/>
            </a:pPr>
            <a:endParaRPr lang="en-US">
              <a:latin typeface="Times" pitchFamily="68" charset="0"/>
              <a:ea typeface="+mn-ea"/>
            </a:endParaRPr>
          </a:p>
        </p:txBody>
      </p:sp>
      <p:sp>
        <p:nvSpPr>
          <p:cNvPr id="2" name="Rectangle 24"/>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200" name="Rectangle 2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202" name="Rectangle 26"/>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Geneva" charset="0"/>
                <a:cs typeface="Geneva" charset="0"/>
              </a:defRPr>
            </a:lvl1pPr>
          </a:lstStyle>
          <a:p>
            <a:pPr>
              <a:defRPr/>
            </a:pPr>
            <a:r>
              <a:rPr lang="en-US"/>
              <a:t>31 October 2004</a:t>
            </a:r>
          </a:p>
        </p:txBody>
      </p:sp>
      <p:sp>
        <p:nvSpPr>
          <p:cNvPr id="50203" name="Rectangle 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Geneva" charset="0"/>
                <a:cs typeface="Geneva" charset="0"/>
              </a:defRPr>
            </a:lvl1pPr>
          </a:lstStyle>
          <a:p>
            <a:pPr>
              <a:defRPr/>
            </a:pPr>
            <a:r>
              <a:rPr lang="en-US"/>
              <a:t>Designed by MsEffie</a:t>
            </a:r>
          </a:p>
        </p:txBody>
      </p:sp>
      <p:sp>
        <p:nvSpPr>
          <p:cNvPr id="50204" name="Rectangle 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defRPr>
            </a:lvl1pPr>
          </a:lstStyle>
          <a:p>
            <a:fld id="{D38FF549-FEB3-460E-A21C-4B497C2D07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478" r:id="rId1"/>
    <p:sldLayoutId id="2147484371" r:id="rId2"/>
    <p:sldLayoutId id="2147484372" r:id="rId3"/>
    <p:sldLayoutId id="2147484373" r:id="rId4"/>
    <p:sldLayoutId id="2147484374" r:id="rId5"/>
    <p:sldLayoutId id="2147484375" r:id="rId6"/>
    <p:sldLayoutId id="2147484376" r:id="rId7"/>
    <p:sldLayoutId id="2147484377" r:id="rId8"/>
    <p:sldLayoutId id="2147484378" r:id="rId9"/>
    <p:sldLayoutId id="2147484379" r:id="rId10"/>
    <p:sldLayoutId id="2147484380" r:id="rId11"/>
  </p:sldLayoutIdLst>
  <p:txStyles>
    <p:titleStyle>
      <a:lvl1pPr algn="ctr" rtl="0" eaLnBrk="0" fontAlgn="base" hangingPunct="0">
        <a:spcBef>
          <a:spcPct val="0"/>
        </a:spcBef>
        <a:spcAft>
          <a:spcPct val="0"/>
        </a:spcAft>
        <a:defRPr sz="4400" b="1">
          <a:solidFill>
            <a:schemeClr val="tx2"/>
          </a:solidFill>
          <a:latin typeface="+mj-lt"/>
          <a:ea typeface="Geneva" pitchFamily="68" charset="-128"/>
          <a:cs typeface="Geneva" pitchFamily="68" charset="-128"/>
        </a:defRPr>
      </a:lvl1pPr>
      <a:lvl2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2pPr>
      <a:lvl3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3pPr>
      <a:lvl4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4pPr>
      <a:lvl5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5pPr>
      <a:lvl6pPr marL="457200" algn="ctr" rtl="0" fontAlgn="base">
        <a:spcBef>
          <a:spcPct val="0"/>
        </a:spcBef>
        <a:spcAft>
          <a:spcPct val="0"/>
        </a:spcAft>
        <a:defRPr sz="4400" b="1">
          <a:solidFill>
            <a:schemeClr val="tx2"/>
          </a:solidFill>
          <a:latin typeface="Arial" pitchFamily="68" charset="0"/>
        </a:defRPr>
      </a:lvl6pPr>
      <a:lvl7pPr marL="914400" algn="ctr" rtl="0" fontAlgn="base">
        <a:spcBef>
          <a:spcPct val="0"/>
        </a:spcBef>
        <a:spcAft>
          <a:spcPct val="0"/>
        </a:spcAft>
        <a:defRPr sz="4400" b="1">
          <a:solidFill>
            <a:schemeClr val="tx2"/>
          </a:solidFill>
          <a:latin typeface="Arial" pitchFamily="68" charset="0"/>
        </a:defRPr>
      </a:lvl7pPr>
      <a:lvl8pPr marL="1371600" algn="ctr" rtl="0" fontAlgn="base">
        <a:spcBef>
          <a:spcPct val="0"/>
        </a:spcBef>
        <a:spcAft>
          <a:spcPct val="0"/>
        </a:spcAft>
        <a:defRPr sz="4400" b="1">
          <a:solidFill>
            <a:schemeClr val="tx2"/>
          </a:solidFill>
          <a:latin typeface="Arial" pitchFamily="68" charset="0"/>
        </a:defRPr>
      </a:lvl8pPr>
      <a:lvl9pPr marL="1828800" algn="ctr" rtl="0" fontAlgn="base">
        <a:spcBef>
          <a:spcPct val="0"/>
        </a:spcBef>
        <a:spcAft>
          <a:spcPct val="0"/>
        </a:spcAft>
        <a:defRPr sz="4400" b="1">
          <a:solidFill>
            <a:schemeClr val="tx2"/>
          </a:solidFill>
          <a:latin typeface="Arial" pitchFamily="68" charset="0"/>
        </a:defRPr>
      </a:lvl9pPr>
    </p:titleStyle>
    <p:bodyStyle>
      <a:lvl1pPr marL="342900" indent="-342900" algn="l" rtl="0" eaLnBrk="0" fontAlgn="base" hangingPunct="0">
        <a:spcBef>
          <a:spcPct val="20000"/>
        </a:spcBef>
        <a:spcAft>
          <a:spcPct val="0"/>
        </a:spcAft>
        <a:buChar char="•"/>
        <a:defRPr sz="4000">
          <a:solidFill>
            <a:schemeClr val="tx1"/>
          </a:solidFill>
          <a:latin typeface="+mn-lt"/>
          <a:ea typeface="Geneva" pitchFamily="68" charset="-128"/>
          <a:cs typeface="Geneva" pitchFamily="68" charset="-128"/>
        </a:defRPr>
      </a:lvl1pPr>
      <a:lvl2pPr marL="742950" indent="-285750" algn="l" rtl="0" eaLnBrk="0" fontAlgn="base" hangingPunct="0">
        <a:spcBef>
          <a:spcPct val="20000"/>
        </a:spcBef>
        <a:spcAft>
          <a:spcPct val="0"/>
        </a:spcAft>
        <a:buChar char="–"/>
        <a:defRPr sz="3600">
          <a:solidFill>
            <a:schemeClr val="tx1"/>
          </a:solidFill>
          <a:latin typeface="+mn-lt"/>
          <a:ea typeface="Geneva" pitchFamily="68" charset="-128"/>
        </a:defRPr>
      </a:lvl2pPr>
      <a:lvl3pPr marL="1143000" indent="-228600" algn="l" rtl="0" eaLnBrk="0" fontAlgn="base" hangingPunct="0">
        <a:spcBef>
          <a:spcPct val="20000"/>
        </a:spcBef>
        <a:spcAft>
          <a:spcPct val="0"/>
        </a:spcAft>
        <a:buChar char="•"/>
        <a:defRPr sz="32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8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400">
          <a:solidFill>
            <a:schemeClr val="tx1"/>
          </a:solidFill>
          <a:latin typeface="+mn-lt"/>
          <a:ea typeface="ヒラギノ角ゴ Pro W3" charset="-128"/>
        </a:defRPr>
      </a:lvl5pPr>
      <a:lvl6pPr marL="2514600" indent="-228600" algn="l" rtl="0" fontAlgn="base">
        <a:spcBef>
          <a:spcPct val="20000"/>
        </a:spcBef>
        <a:spcAft>
          <a:spcPct val="0"/>
        </a:spcAft>
        <a:buChar char="»"/>
        <a:defRPr sz="2400">
          <a:solidFill>
            <a:schemeClr val="tx1"/>
          </a:solidFill>
          <a:latin typeface="+mn-lt"/>
          <a:ea typeface="Geneva" pitchFamily="68" charset="-128"/>
        </a:defRPr>
      </a:lvl6pPr>
      <a:lvl7pPr marL="2971800" indent="-228600" algn="l" rtl="0" fontAlgn="base">
        <a:spcBef>
          <a:spcPct val="20000"/>
        </a:spcBef>
        <a:spcAft>
          <a:spcPct val="0"/>
        </a:spcAft>
        <a:buChar char="»"/>
        <a:defRPr sz="2400">
          <a:solidFill>
            <a:schemeClr val="tx1"/>
          </a:solidFill>
          <a:latin typeface="+mn-lt"/>
          <a:ea typeface="Geneva" pitchFamily="68" charset="-128"/>
        </a:defRPr>
      </a:lvl7pPr>
      <a:lvl8pPr marL="3429000" indent="-228600" algn="l" rtl="0" fontAlgn="base">
        <a:spcBef>
          <a:spcPct val="20000"/>
        </a:spcBef>
        <a:spcAft>
          <a:spcPct val="0"/>
        </a:spcAft>
        <a:buChar char="»"/>
        <a:defRPr sz="2400">
          <a:solidFill>
            <a:schemeClr val="tx1"/>
          </a:solidFill>
          <a:latin typeface="+mn-lt"/>
          <a:ea typeface="Geneva" pitchFamily="68" charset="-128"/>
        </a:defRPr>
      </a:lvl8pPr>
      <a:lvl9pPr marL="3886200" indent="-228600" algn="l" rtl="0" fontAlgn="base">
        <a:spcBef>
          <a:spcPct val="20000"/>
        </a:spcBef>
        <a:spcAft>
          <a:spcPct val="0"/>
        </a:spcAft>
        <a:buChar char="»"/>
        <a:defRPr sz="2400">
          <a:solidFill>
            <a:schemeClr val="tx1"/>
          </a:solidFill>
          <a:latin typeface="+mn-lt"/>
          <a:ea typeface="Geneva"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a:t>
            </a:r>
            <a:r>
              <a:rPr lang="en-US" sz="2800" dirty="0">
                <a:ea typeface="Geneva" charset="-128"/>
              </a:rPr>
              <a:t>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r>
              <a:rPr lang="en-US" sz="3600" dirty="0" smtClean="0">
                <a:ea typeface="Geneva" charset="-128"/>
              </a:rPr>
              <a:t>Objective</a:t>
            </a:r>
          </a:p>
          <a:p>
            <a:pPr marL="0" indent="0" eaLnBrk="1" hangingPunct="1">
              <a:lnSpc>
                <a:spcPct val="90000"/>
              </a:lnSpc>
              <a:buNone/>
            </a:pPr>
            <a:r>
              <a:rPr lang="en-US" sz="2800" dirty="0" smtClean="0">
                <a:ea typeface="Geneva" charset="-128"/>
              </a:rPr>
              <a:t>*multiply and divide numbers in scientific </a:t>
            </a:r>
            <a:r>
              <a:rPr lang="en-US" sz="2800" dirty="0" smtClean="0">
                <a:ea typeface="Geneva" charset="-128"/>
              </a:rPr>
              <a:t>notation by completing 360 degree math</a:t>
            </a:r>
            <a:endParaRPr lang="en-US" sz="2800" dirty="0">
              <a:ea typeface="Geneva" charset="-128"/>
            </a:endParaRPr>
          </a:p>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ea typeface="Geneva" charset="-128"/>
            </a:endParaRPr>
          </a:p>
          <a:p>
            <a:r>
              <a:rPr lang="en-US" sz="1800" b="1" dirty="0"/>
              <a:t>Common Core State Standards </a:t>
            </a:r>
            <a:r>
              <a:rPr lang="en-US" sz="1800" i="1" dirty="0" smtClean="0"/>
              <a:t>8.EE.4 </a:t>
            </a:r>
          </a:p>
          <a:p>
            <a:endParaRPr lang="en-US" sz="1800" dirty="0"/>
          </a:p>
          <a:p>
            <a:r>
              <a:rPr lang="en-US" sz="1800" b="1" dirty="0"/>
              <a:t>Mathematical Practices </a:t>
            </a:r>
            <a:r>
              <a:rPr lang="en-US" sz="1800" dirty="0" smtClean="0"/>
              <a:t>1.Solve problems/persevere </a:t>
            </a:r>
            <a:r>
              <a:rPr lang="en-US" sz="1800" dirty="0"/>
              <a:t>6. Attend to precision.</a:t>
            </a:r>
            <a:endParaRPr lang="en-US" sz="1800" dirty="0" smtClean="0">
              <a:ea typeface="Geneva" charset="-128"/>
            </a:endParaRPr>
          </a:p>
          <a:p>
            <a:pPr marL="0" indent="0" eaLnBrk="1" hangingPunct="1">
              <a:lnSpc>
                <a:spcPct val="90000"/>
              </a:lnSpc>
              <a:buNone/>
            </a:pPr>
            <a:r>
              <a:rPr lang="en-US" sz="1800" dirty="0" smtClean="0">
                <a:ea typeface="Geneva" charset="-128"/>
              </a:rPr>
              <a:t>  </a:t>
            </a:r>
          </a:p>
          <a:p>
            <a:pPr marL="0" indent="0" eaLnBrk="1" hangingPunct="1">
              <a:lnSpc>
                <a:spcPct val="90000"/>
              </a:lnSpc>
              <a:buNone/>
            </a:pPr>
            <a:endParaRPr lang="en-US" sz="3600" dirty="0" smtClean="0">
              <a:solidFill>
                <a:srgbClr val="0070C0"/>
              </a:solidFill>
              <a:ea typeface="Geneva"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4074456991"/>
              </p:ext>
            </p:extLst>
          </p:nvPr>
        </p:nvGraphicFramePr>
        <p:xfrm>
          <a:off x="685800" y="4648200"/>
          <a:ext cx="7772400" cy="274320"/>
        </p:xfrm>
        <a:graphic>
          <a:graphicData uri="http://schemas.openxmlformats.org/drawingml/2006/table">
            <a:tbl>
              <a:tblPr>
                <a:tableStyleId>{5C22544A-7EE6-4342-B048-85BDC9FD1C3A}</a:tableStyleId>
              </a:tblPr>
              <a:tblGrid>
                <a:gridCol w="7772400"/>
              </a:tblGrid>
              <a:tr h="0">
                <a:tc>
                  <a:txBody>
                    <a:bodyPr/>
                    <a:lstStyle/>
                    <a:p>
                      <a:pPr marL="0" marR="0" algn="l">
                        <a:spcBef>
                          <a:spcPts val="0"/>
                        </a:spcBef>
                        <a:spcAft>
                          <a:spcPts val="0"/>
                        </a:spcAft>
                      </a:pPr>
                      <a:r>
                        <a:rPr lang="en-US" sz="900" dirty="0" smtClean="0">
                          <a:effectLst/>
                        </a:rPr>
                        <a:t> </a:t>
                      </a:r>
                      <a:r>
                        <a:rPr lang="en-US" sz="800" dirty="0">
                          <a:effectLst/>
                        </a:rPr>
                        <a:t>Perform operations with numbers expressed in scientific notation, including problems where both decimal and scientific notation are used. Use scientific notation and choose units of appropriate size…Interpret scientific notation that has been generated by technology</a:t>
                      </a:r>
                      <a:r>
                        <a:rPr lang="en-US" sz="900" dirty="0">
                          <a:effectLst/>
                        </a:rPr>
                        <a:t>.</a:t>
                      </a:r>
                      <a:endParaRPr lang="en-US" sz="1200" dirty="0">
                        <a:effectLst/>
                        <a:latin typeface="Times New Roman"/>
                        <a:ea typeface="Times New Roman"/>
                      </a:endParaRPr>
                    </a:p>
                  </a:txBody>
                  <a:tcPr marL="114300" marR="114300" marT="0" marB="0"/>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sp>
        <p:nvSpPr>
          <p:cNvPr id="2" name="TextBox 1"/>
          <p:cNvSpPr txBox="1"/>
          <p:nvPr/>
        </p:nvSpPr>
        <p:spPr>
          <a:xfrm>
            <a:off x="3505200" y="2448791"/>
            <a:ext cx="2895600" cy="461665"/>
          </a:xfrm>
          <a:prstGeom prst="rect">
            <a:avLst/>
          </a:prstGeom>
          <a:solidFill>
            <a:schemeClr val="bg1"/>
          </a:solidFill>
          <a:ln>
            <a:solidFill>
              <a:schemeClr val="bg1"/>
            </a:solidFill>
          </a:ln>
        </p:spPr>
        <p:txBody>
          <a:bodyPr wrap="square" rtlCol="0">
            <a:spAutoFit/>
          </a:bodyPr>
          <a:lstStyle/>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75013"/>
            <a:ext cx="8746024" cy="2947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8843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a:t>
            </a:r>
            <a:r>
              <a:rPr lang="en-US" sz="2800" dirty="0" smtClean="0">
                <a:ea typeface="Geneva" charset="-128"/>
              </a:rPr>
              <a:t>Multiplying and Dividing in </a:t>
            </a:r>
            <a:r>
              <a:rPr lang="en-US" sz="2800" dirty="0" smtClean="0">
                <a:ea typeface="Geneva" charset="-128"/>
              </a:rPr>
              <a:t>Scientific Notation (Day </a:t>
            </a:r>
            <a:r>
              <a:rPr lang="en-US" sz="2800" dirty="0" smtClean="0">
                <a:ea typeface="Geneva" charset="-128"/>
              </a:rPr>
              <a:t>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795238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7271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3400" y="-304800"/>
            <a:ext cx="7772400" cy="914400"/>
          </a:xfrm>
        </p:spPr>
        <p:txBody>
          <a:bodyPr/>
          <a:lstStyle/>
          <a:p>
            <a:pPr eaLnBrk="1" hangingPunct="1"/>
            <a:r>
              <a:rPr lang="en-US" sz="2000" b="0" dirty="0">
                <a:ea typeface="Geneva" charset="-128"/>
              </a:rPr>
              <a:t>Lesson </a:t>
            </a:r>
            <a:r>
              <a:rPr lang="en-US" sz="2000" b="0" dirty="0" smtClean="0">
                <a:ea typeface="Geneva" charset="-128"/>
              </a:rPr>
              <a:t>2.3 </a:t>
            </a:r>
            <a:r>
              <a:rPr lang="en-US" sz="2000" b="0" dirty="0" smtClean="0">
                <a:ea typeface="Geneva" charset="-128"/>
              </a:rPr>
              <a:t>Multiplying and Dividing in Scientific Notation (Day </a:t>
            </a:r>
            <a:r>
              <a:rPr lang="en-US" sz="2000" b="0" dirty="0">
                <a:ea typeface="Geneva" charset="-128"/>
              </a:rPr>
              <a:t>3</a:t>
            </a:r>
            <a:r>
              <a:rPr lang="en-US" sz="2000" b="0" dirty="0" smtClean="0">
                <a:ea typeface="Geneva" charset="-128"/>
              </a:rPr>
              <a:t>)</a:t>
            </a:r>
            <a:endParaRPr lang="en-US" sz="1100" b="0" dirty="0" smtClean="0">
              <a:ea typeface="Geneva" charset="-128"/>
            </a:endParaRPr>
          </a:p>
        </p:txBody>
      </p:sp>
      <p:sp>
        <p:nvSpPr>
          <p:cNvPr id="169987" name="Rectangle 3"/>
          <p:cNvSpPr>
            <a:spLocks noGrp="1" noChangeArrowheads="1"/>
          </p:cNvSpPr>
          <p:nvPr>
            <p:ph type="body" idx="1"/>
          </p:nvPr>
        </p:nvSpPr>
        <p:spPr>
          <a:xfrm>
            <a:off x="460375" y="838200"/>
            <a:ext cx="7997825" cy="4419600"/>
          </a:xfrm>
        </p:spPr>
        <p:txBody>
          <a:bodyPr/>
          <a:lstStyle/>
          <a:p>
            <a:pPr marL="0" indent="0" eaLnBrk="1" hangingPunct="1">
              <a:lnSpc>
                <a:spcPct val="90000"/>
              </a:lnSpc>
              <a:buNone/>
            </a:pPr>
            <a:r>
              <a:rPr lang="en-US" sz="2400" dirty="0" smtClean="0">
                <a:ea typeface="Geneva" charset="-128"/>
              </a:rPr>
              <a:t>Independent </a:t>
            </a:r>
            <a:r>
              <a:rPr lang="en-US" sz="2400" dirty="0" smtClean="0">
                <a:ea typeface="Geneva" charset="-128"/>
              </a:rPr>
              <a:t>Practice- 360 Math                                                                                    						Homework</a:t>
            </a:r>
            <a:endParaRPr lang="en-US" sz="2400" dirty="0" smtClean="0">
              <a:ea typeface="Geneva" charset="-128"/>
            </a:endParaRPr>
          </a:p>
          <a:p>
            <a:pPr marL="0" indent="0" eaLnBrk="1" hangingPunct="1">
              <a:lnSpc>
                <a:spcPct val="90000"/>
              </a:lnSpc>
              <a:buNone/>
            </a:pPr>
            <a:r>
              <a:rPr lang="en-US" sz="2400" dirty="0" smtClean="0">
                <a:ea typeface="Geneva" charset="-128"/>
              </a:rPr>
              <a:t>              </a:t>
            </a:r>
            <a:endParaRPr lang="en-US" sz="3200" dirty="0" smtClean="0">
              <a:solidFill>
                <a:srgbClr val="0070C0"/>
              </a:solidFill>
              <a:ea typeface="Geneva" charset="-128"/>
            </a:endParaRPr>
          </a:p>
        </p:txBody>
      </p:sp>
      <p:sp>
        <p:nvSpPr>
          <p:cNvPr id="4" name="AutoShape 2" descr="data:image/jpeg;base64,/9j/4AAQSkZJRgABAQAAAQABAAD/2wCEAAkGBxQTEhUSEBQWFhUUFhUXFhgVFRwdFhwdFhgXIhodGx4kHTQgHBoxHBYfITEhJTUrLjo6GiA3OTMuQygtOi0BCgoKDg0OGhAPGi0kHCI2NzQ3MTAvODU3MTc1Ny4xLS0xMCw1KzEtLjc3Nyw0NzUtLyw3NDc3NzQ0NywvNzQ4K//AABEIAE8AhQMBIgACEQEDEQH/xAAbAAACAwEBAQAAAAAAAAAAAAAABgEEBQMHAv/EAD0QAAIBAwIDBgIGBgsAAAAAAAECAwAEERIhBRMxBiJBUWFxFDIHI0JSgZIVM2KRlNMWFyQ0VFVkcqGiwv/EABgBAQEBAQEAAAAAAAAAAAAAAAABAwIE/8QAIxEBAAICAAUFAQAAAAAAAAAAAAECAxEEITGRoRJBUYHwM//aAAwDAQACEQMRAD8A9xooooCozU1jdpuHXE8YitpxbhiRK4XVJoxuI98K37R6UGpBcI4JRlYAlSVIIBU4I28QdsVVn43bIxR7iFWGxVpUDD3BORSt9ENuI+HmMElY7i6UE7nCzMN/Xak7gdxBILy6uOGS3mq7nZpViQhUTCqq6mDPgJqIUH5vOg9kt7hJFDxsrqejKQVPsRtXWla07VcNgtYJEmiht5VPJGNK7HvADGxBO4qh2V7dwSfVXN5avNJOVhWEndWIEYOR8++9A1X3GLeFgs88UbN8oeRVJ9gTV1WBGQcg7gj1pG41w+xsPibu+VrhrpySXh5jABABGuF7qAA77da+ewUk8XCInt40uGZnaKLngBY3kYqhkwwyqnGPTHhQPmarXl/FEAZpEjB2BkcKD7ZO9LX6c4p/lcf8eP5FL/bydZOJ2UMttJciOCaZrdFVgWfCLksQoUZY6iR0HmKD0Oz4nDKSIZo5CNyEkViPfBq3Sb2HurIyzRW9p8HcoF5sTxqshX7JBUkMmT1BpyoCiiigKKKKAooooCiiigT/AKMo2WzcMCp+KvDhgR1mfB9qpW30hiKN4+IxPHeRs68qKJ2Eu50GE76gwwOvXNWe2bTz3NvZWspQ/r7jHy8pGGkMRuCzAgDxw1OYrbJi9FK2medueviPbukTspfR7wFobFEuo1EjvLMY2AYR85y2gewIz65rT4BwIwKwnkWdzIzq5hRCqnGlBjyx19a28UVipJ/px8NLPDxRDEVcmBkjcpLGQNOk75kzkEf8VS7GdnHltLnm860S7unuIo4nMcsaHTjcbrq05K+tMfBe0gnu7q1EbL8MUAYqQG1DJ8Ntzt5jemCtMmK2OdXjU8p7xuEidkv+ruP/ABvEf42SrPGu0j2Vyi3Ef9iaIATqrMyyg/LJjYKRuGx1prr5kJAJAycHA86zUidnX+N4q/EYUZbaO1+GSR1K81mcMSoO5QYxnzO1PtLHYDi09zbs10oWSOaWM4P3GPXyI6euM0z1pmxTivNLdYSJ3GxRRRWaiiiigKKgtVe1v45P1UiPhUY6WB7rglDt4EDY+NBZrheXSRI8khCoilmJ6AKMk19NcKGVCwDMGKqT3iFxqIHiBqGfcVXvUhm1W0uh9SBmjJBJQnGSOunIxn0q11uN9Bi9iLZmWS9mGJbxg+D1SIDESfl3Pqxpnr5UAbD8KnNd5sk5Lzb9Ee0fSRGoTRXOCdXGpGDDLDKnIypII9wQR+FdKzUq9kzm84m3+oiX8kEYpqpX7Er9ZxBvvX0g/LHEKaK9XGf1+q+KxDmvQUUVFeV0V+yh0XXEYM9LhZV9p4kY/wDbI/Cmms6DhSJcyXIJ1yxxxsNtOIy5B6Zz3yPwFaGa24jJF7+qPiO+oifKRGk0VGaM1iqaKKKBQ7TXoWdknuGt4hbFoiGC65CzB9z8zKAmE3zr6Vh8BvpkiZ1LBbW24ZKUA6py5Ocvme6Mj1UV6SyA4yAcHIyPGp0jyoPPeIcUugqzRli01vfzImnOlQ1uIsDGciMltPiSetZ3Eb/RczyWNwZwLS1VpDIG0K1ywkbXpOkhDqOx05zjG1ep6ahIwOgA9h50HnlvxGeRSqT4Q3VogaGbnFQ+eaolKAEEAeZGTv0rul+yyvDPcPHbx3ksfNZ9JwLeF442kPRS0jnVkHugZ83xIwBgAADoANqGjBBBAIPUEdaBb+jtgbIEMXBnu8OerD4mXB6eI8aZqBRQKv0fHMVw/wB+8uj+59P/AJppNUOCcKS2j5cZYgvLIS2M5ldmPQdMtge1aFb8TkjJltavSZSsagl8R45c/XTxyRokN3Fbcpo8khpIVZi2chjzCQMYxjrnNdz2il5cTd3U/EJLZgB9hJZVAAz82lBv61o8e7Mw3HeKqsuuF+YFy31MiMPHxC6c9cGrZ4FbcznclOYWD6tO+oY73+7brWClleNXJS3mMqFbx2jESx4aPUkjKVbVlmXRhwf2umKzrfjEtvbW8pCyy/o5XDOvey8kKgMdW6jXltxnHUU82/BoEkMqQornV3gu/e+bHkT44qIOCW6AhYUAKspGnbS5BYY8iR0oFS545exJIp06w1poeREB+vuFjcGNJTlQpyp299q+uIXN1zFhecEx3lt31j05SVGOHGrGzAjw6imiHgduilVhQBijEY6mMgp+4gEeVdbvhUMgYSRqwcoWyOpQ5Qn1B6UFsUUAUUE0UUUBRRRQFQamoIoEi94vcTGGVdC25vhEACwmPKeRGLHoVLJ8uOm+T4dLPtM0dvH3Bl7WN7cF2YvIzaOWSSWPeePfrhj5Vuydm7cyCQq2RJzQBI4QP97RnTn8K6foCDFuOWMWp1Q5J7p0lfPfY+PofCgXJePTRq/LjH95nWSQpNKi6NPVVOpVOTv8q46b19zdqpjHNPCsBitYo5Ju8zcwNCJTyWGwARhhiDnyHWtybs5AxJ0sGLyPqSR1bMuNe4OcHA26bCvmTsxbHHcIAVEKq7KjLH8odQcOB072aDjwLic880+VjWCKQxrjVzSdEbAn7IGHIx7Vviq9nZJFrMYxzHMj7ndiFBPpso2HlVigKKKKAooooCiii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838200" y="5270388"/>
            <a:ext cx="8001000" cy="830997"/>
          </a:xfrm>
          <a:prstGeom prst="rect">
            <a:avLst/>
          </a:prstGeom>
        </p:spPr>
        <p:txBody>
          <a:bodyPr wrap="square">
            <a:spAutoFit/>
          </a:bodyPr>
          <a:lstStyle/>
          <a:p>
            <a:r>
              <a:rPr lang="en-US" dirty="0" smtClean="0"/>
              <a:t>Lesson </a:t>
            </a:r>
            <a:r>
              <a:rPr lang="en-US" dirty="0"/>
              <a:t>Check  </a:t>
            </a:r>
            <a:r>
              <a:rPr lang="en-US" dirty="0" smtClean="0"/>
              <a:t>#Add, subtract, multiply and divide in scientific notation</a:t>
            </a:r>
            <a:r>
              <a:rPr lang="en-US" i="1" dirty="0"/>
              <a:t>	</a:t>
            </a:r>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54" y="5270388"/>
            <a:ext cx="810491" cy="717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752600"/>
            <a:ext cx="2879096" cy="3363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95399"/>
            <a:ext cx="2438400" cy="3863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81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smtClean="0">
                <a:ea typeface="Geneva" charset="-128"/>
              </a:rPr>
              <a:t>Lesson 2.3 </a:t>
            </a:r>
            <a:r>
              <a:rPr lang="en-US" sz="2800" dirty="0" smtClean="0">
                <a:ea typeface="Geneva" charset="-128"/>
              </a:rPr>
              <a:t>Multiplying and Dividing in </a:t>
            </a:r>
            <a:r>
              <a:rPr lang="en-US" sz="2800" dirty="0" smtClean="0">
                <a:ea typeface="Geneva" charset="-128"/>
              </a:rPr>
              <a:t>Scientific Notation (Day </a:t>
            </a:r>
            <a:r>
              <a:rPr lang="en-US" sz="2800" dirty="0" smtClean="0">
                <a:ea typeface="Geneva" charset="-128"/>
              </a:rPr>
              <a:t>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35" y="990600"/>
            <a:ext cx="8724083"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618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0000"/>
          <a:stretch/>
        </p:blipFill>
        <p:spPr bwMode="auto">
          <a:xfrm>
            <a:off x="-1" y="990600"/>
            <a:ext cx="9226481"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2448791"/>
            <a:ext cx="8808231" cy="334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505200" y="2448791"/>
            <a:ext cx="2895600" cy="461665"/>
          </a:xfrm>
          <a:prstGeom prst="rect">
            <a:avLst/>
          </a:prstGeom>
          <a:solidFill>
            <a:schemeClr val="bg1"/>
          </a:solidFill>
          <a:ln>
            <a:solidFill>
              <a:schemeClr val="bg1"/>
            </a:solidFill>
          </a:ln>
        </p:spPr>
        <p:txBody>
          <a:bodyPr wrap="square" rtlCol="0">
            <a:spAutoFit/>
          </a:bodyPr>
          <a:lstStyle/>
          <a:p>
            <a:endParaRPr lang="en-US" dirty="0"/>
          </a:p>
        </p:txBody>
      </p:sp>
    </p:spTree>
    <p:extLst>
      <p:ext uri="{BB962C8B-B14F-4D97-AF65-F5344CB8AC3E}">
        <p14:creationId xmlns:p14="http://schemas.microsoft.com/office/powerpoint/2010/main" val="394942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824343" y="1136073"/>
            <a:ext cx="6567055" cy="830997"/>
          </a:xfrm>
          <a:prstGeom prst="rect">
            <a:avLst/>
          </a:prstGeom>
          <a:noFill/>
        </p:spPr>
        <p:txBody>
          <a:bodyPr wrap="square" rtlCol="0">
            <a:spAutoFit/>
          </a:bodyPr>
          <a:lstStyle/>
          <a:p>
            <a:r>
              <a:rPr lang="en-US" b="1" i="1" dirty="0" smtClean="0"/>
              <a:t>Your Turn- Look inside purple math book </a:t>
            </a:r>
          </a:p>
          <a:p>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2302" y="4114800"/>
            <a:ext cx="423862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343400" y="4038600"/>
            <a:ext cx="990600" cy="457200"/>
          </a:xfrm>
          <a:prstGeom prst="rect">
            <a:avLst/>
          </a:prstGeom>
          <a:solidFill>
            <a:schemeClr val="bg1"/>
          </a:solidFill>
          <a:ln>
            <a:solidFill>
              <a:schemeClr val="bg1"/>
            </a:solidFill>
          </a:ln>
        </p:spPr>
        <p:txBody>
          <a:bodyPr wrap="square" rtlCol="0">
            <a:spAutoFit/>
          </a:bodyPr>
          <a:lstStyle/>
          <a:p>
            <a:endParaRPr lang="en-US" dirty="0"/>
          </a:p>
        </p:txBody>
      </p:sp>
      <p:sp>
        <p:nvSpPr>
          <p:cNvPr id="4" name="TextBox 3"/>
          <p:cNvSpPr txBox="1"/>
          <p:nvPr/>
        </p:nvSpPr>
        <p:spPr>
          <a:xfrm>
            <a:off x="8229600" y="3352800"/>
            <a:ext cx="762000" cy="830997"/>
          </a:xfrm>
          <a:prstGeom prst="rect">
            <a:avLst/>
          </a:prstGeom>
          <a:solidFill>
            <a:schemeClr val="bg1"/>
          </a:solidFill>
        </p:spPr>
        <p:txBody>
          <a:bodyPr wrap="square" rtlCol="0">
            <a:spAutoFit/>
          </a:bodyPr>
          <a:lstStyle/>
          <a:p>
            <a:endParaRPr lang="en-US" dirty="0" smtClean="0"/>
          </a:p>
          <a:p>
            <a:endParaRPr lang="en-US" dirty="0"/>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55" y="304801"/>
            <a:ext cx="9005455" cy="4405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181600" y="304801"/>
            <a:ext cx="3810000" cy="830997"/>
          </a:xfrm>
          <a:prstGeom prst="rect">
            <a:avLst/>
          </a:prstGeom>
          <a:solidFill>
            <a:schemeClr val="bg1"/>
          </a:solidFill>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2016551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824343" y="1136073"/>
            <a:ext cx="6567055" cy="830997"/>
          </a:xfrm>
          <a:prstGeom prst="rect">
            <a:avLst/>
          </a:prstGeom>
          <a:noFill/>
        </p:spPr>
        <p:txBody>
          <a:bodyPr wrap="square" rtlCol="0">
            <a:spAutoFit/>
          </a:bodyPr>
          <a:lstStyle/>
          <a:p>
            <a:r>
              <a:rPr lang="en-US" b="1" i="1" dirty="0" smtClean="0"/>
              <a:t>Your Turn- Look inside purple math book </a:t>
            </a:r>
          </a:p>
          <a:p>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2302" y="4114800"/>
            <a:ext cx="423862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343400" y="4038600"/>
            <a:ext cx="990600" cy="457200"/>
          </a:xfrm>
          <a:prstGeom prst="rect">
            <a:avLst/>
          </a:prstGeom>
          <a:solidFill>
            <a:schemeClr val="bg1"/>
          </a:solidFill>
          <a:ln>
            <a:solidFill>
              <a:schemeClr val="bg1"/>
            </a:solidFill>
          </a:ln>
        </p:spPr>
        <p:txBody>
          <a:bodyPr wrap="square" rtlCol="0">
            <a:spAutoFit/>
          </a:bodyPr>
          <a:lstStyle/>
          <a:p>
            <a:endParaRPr lang="en-US" dirty="0"/>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698" y="1752600"/>
            <a:ext cx="85177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229600" y="3352800"/>
            <a:ext cx="762000" cy="830997"/>
          </a:xfrm>
          <a:prstGeom prst="rect">
            <a:avLst/>
          </a:prstGeom>
          <a:solidFill>
            <a:schemeClr val="bg1"/>
          </a:solidFill>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735438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2" name="TextBox 1"/>
          <p:cNvSpPr txBox="1"/>
          <p:nvPr/>
        </p:nvSpPr>
        <p:spPr>
          <a:xfrm>
            <a:off x="3505200" y="2448791"/>
            <a:ext cx="2895600" cy="461665"/>
          </a:xfrm>
          <a:prstGeom prst="rect">
            <a:avLst/>
          </a:prstGeom>
          <a:solidFill>
            <a:schemeClr val="bg1"/>
          </a:solidFill>
          <a:ln>
            <a:solidFill>
              <a:schemeClr val="bg1"/>
            </a:solidFill>
          </a:ln>
        </p:spPr>
        <p:txBody>
          <a:bodyPr wrap="square" rtlCol="0">
            <a:spAutoFit/>
          </a:bodyPr>
          <a:lstStyle/>
          <a:p>
            <a:endParaRPr lang="en-US" dirty="0"/>
          </a:p>
        </p:txBody>
      </p:sp>
      <p:sp>
        <p:nvSpPr>
          <p:cNvPr id="3" name="Rectangle 2"/>
          <p:cNvSpPr/>
          <p:nvPr/>
        </p:nvSpPr>
        <p:spPr>
          <a:xfrm>
            <a:off x="609600" y="1066800"/>
            <a:ext cx="5791200" cy="424732"/>
          </a:xfrm>
          <a:prstGeom prst="rect">
            <a:avLst/>
          </a:prstGeom>
        </p:spPr>
        <p:txBody>
          <a:bodyPr wrap="square">
            <a:spAutoFit/>
          </a:bodyPr>
          <a:lstStyle/>
          <a:p>
            <a:pPr marL="0" indent="0" eaLnBrk="1" hangingPunct="1">
              <a:lnSpc>
                <a:spcPct val="90000"/>
              </a:lnSpc>
              <a:buNone/>
            </a:pPr>
            <a:r>
              <a:rPr lang="en-US" dirty="0" smtClean="0"/>
              <a:t>Guided </a:t>
            </a:r>
            <a:r>
              <a:rPr lang="en-US" dirty="0"/>
              <a:t>Practice #1-7 &amp; </a:t>
            </a:r>
            <a:r>
              <a:rPr lang="en-US" dirty="0" smtClean="0"/>
              <a:t>#8-14 </a:t>
            </a:r>
            <a:r>
              <a:rPr lang="en-US" dirty="0"/>
              <a:t>Challenge</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98459"/>
            <a:ext cx="3690073" cy="4970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051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sp>
        <p:nvSpPr>
          <p:cNvPr id="2" name="TextBox 1"/>
          <p:cNvSpPr txBox="1"/>
          <p:nvPr/>
        </p:nvSpPr>
        <p:spPr>
          <a:xfrm>
            <a:off x="3505200" y="2448791"/>
            <a:ext cx="2895600" cy="461665"/>
          </a:xfrm>
          <a:prstGeom prst="rect">
            <a:avLst/>
          </a:prstGeom>
          <a:solidFill>
            <a:schemeClr val="bg1"/>
          </a:solidFill>
          <a:ln>
            <a:solidFill>
              <a:schemeClr val="bg1"/>
            </a:solidFill>
          </a:ln>
        </p:spPr>
        <p:txBody>
          <a:bodyPr wrap="square" rtlCol="0">
            <a:spAutoFit/>
          </a:bodyPr>
          <a:lstStyle/>
          <a:p>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43841"/>
            <a:ext cx="779145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3011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sp>
        <p:nvSpPr>
          <p:cNvPr id="2" name="TextBox 1"/>
          <p:cNvSpPr txBox="1"/>
          <p:nvPr/>
        </p:nvSpPr>
        <p:spPr>
          <a:xfrm>
            <a:off x="3505200" y="2448791"/>
            <a:ext cx="2895600" cy="461665"/>
          </a:xfrm>
          <a:prstGeom prst="rect">
            <a:avLst/>
          </a:prstGeom>
          <a:solidFill>
            <a:schemeClr val="bg1"/>
          </a:solidFill>
          <a:ln>
            <a:solidFill>
              <a:schemeClr val="bg1"/>
            </a:solidFill>
          </a:ln>
        </p:spPr>
        <p:txBody>
          <a:bodyPr wrap="square" rtlCol="0">
            <a:spAutoFit/>
          </a:bodyPr>
          <a:lstStyle/>
          <a:p>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43841"/>
            <a:ext cx="779145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951483"/>
            <a:ext cx="8453535" cy="1894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3096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09600" y="152400"/>
            <a:ext cx="7772400" cy="914400"/>
          </a:xfrm>
        </p:spPr>
        <p:txBody>
          <a:bodyPr/>
          <a:lstStyle/>
          <a:p>
            <a:pPr algn="l" eaLnBrk="1" hangingPunct="1"/>
            <a:r>
              <a:rPr lang="en-US" sz="2800" dirty="0">
                <a:ea typeface="Geneva" charset="-128"/>
              </a:rPr>
              <a:t>Lesson 2.3 Multiplying and Dividing in Scientific Notation (Day 3)</a:t>
            </a:r>
            <a:r>
              <a:rPr lang="en-US" sz="2800" dirty="0" smtClean="0">
                <a:ea typeface="Geneva" charset="-128"/>
              </a:rPr>
              <a:t/>
            </a:r>
            <a:br>
              <a:rPr lang="en-US" sz="2800" dirty="0" smtClean="0">
                <a:ea typeface="Geneva" charset="-128"/>
              </a:rPr>
            </a:br>
            <a:endParaRPr lang="en-US" sz="2800" dirty="0" smtClean="0">
              <a:ea typeface="Geneva" charset="-128"/>
            </a:endParaRPr>
          </a:p>
        </p:txBody>
      </p:sp>
      <p:sp>
        <p:nvSpPr>
          <p:cNvPr id="169987" name="Rectangle 3"/>
          <p:cNvSpPr>
            <a:spLocks noGrp="1" noChangeArrowheads="1"/>
          </p:cNvSpPr>
          <p:nvPr>
            <p:ph type="body" idx="1"/>
          </p:nvPr>
        </p:nvSpPr>
        <p:spPr>
          <a:xfrm>
            <a:off x="685800" y="1066800"/>
            <a:ext cx="7772400" cy="4953000"/>
          </a:xfrm>
        </p:spPr>
        <p:txBody>
          <a:bodyPr/>
          <a:lstStyle/>
          <a:p>
            <a:pPr marL="0" indent="0" eaLnBrk="1" hangingPunct="1">
              <a:lnSpc>
                <a:spcPct val="90000"/>
              </a:lnSpc>
              <a:buNone/>
            </a:pPr>
            <a:endParaRPr lang="en-US" sz="3600" dirty="0" smtClean="0">
              <a:ea typeface="Geneva" charset="-128"/>
            </a:endParaRPr>
          </a:p>
          <a:p>
            <a:pPr marL="0" indent="0" eaLnBrk="1" hangingPunct="1">
              <a:lnSpc>
                <a:spcPct val="90000"/>
              </a:lnSpc>
              <a:buNone/>
            </a:pPr>
            <a:endParaRPr lang="en-US" sz="3600" dirty="0">
              <a:ea typeface="Geneva" charset="-128"/>
            </a:endParaRPr>
          </a:p>
          <a:p>
            <a:pPr marL="0" indent="0" eaLnBrk="1" hangingPunct="1">
              <a:lnSpc>
                <a:spcPct val="90000"/>
              </a:lnSpc>
              <a:buNone/>
            </a:pPr>
            <a:endParaRPr lang="en-US" sz="3600" dirty="0" smtClean="0">
              <a:solidFill>
                <a:srgbClr val="0070C0"/>
              </a:solidFill>
              <a:ea typeface="Geneva" charset="-128"/>
            </a:endParaRPr>
          </a:p>
        </p:txBody>
      </p:sp>
      <p:sp>
        <p:nvSpPr>
          <p:cNvPr id="7" name="TextBox 6"/>
          <p:cNvSpPr txBox="1"/>
          <p:nvPr/>
        </p:nvSpPr>
        <p:spPr>
          <a:xfrm>
            <a:off x="609600" y="1143000"/>
            <a:ext cx="5105400" cy="830997"/>
          </a:xfrm>
          <a:prstGeom prst="rect">
            <a:avLst/>
          </a:prstGeom>
          <a:noFill/>
        </p:spPr>
        <p:txBody>
          <a:bodyPr wrap="square" rtlCol="0">
            <a:spAutoFit/>
          </a:bodyPr>
          <a:lstStyle/>
          <a:p>
            <a:r>
              <a:rPr lang="en-US" i="1" dirty="0" smtClean="0"/>
              <a:t>Guided Practice</a:t>
            </a:r>
          </a:p>
          <a:p>
            <a:endParaRPr lang="en-US" dirty="0"/>
          </a:p>
        </p:txBody>
      </p:sp>
      <p:sp>
        <p:nvSpPr>
          <p:cNvPr id="2" name="TextBox 1"/>
          <p:cNvSpPr txBox="1"/>
          <p:nvPr/>
        </p:nvSpPr>
        <p:spPr>
          <a:xfrm>
            <a:off x="3505200" y="2448791"/>
            <a:ext cx="2895600" cy="461665"/>
          </a:xfrm>
          <a:prstGeom prst="rect">
            <a:avLst/>
          </a:prstGeom>
          <a:solidFill>
            <a:schemeClr val="bg1"/>
          </a:solidFill>
          <a:ln>
            <a:solidFill>
              <a:schemeClr val="bg1"/>
            </a:solidFill>
          </a:ln>
        </p:spPr>
        <p:txBody>
          <a:bodyPr wrap="square" rtlCol="0">
            <a:spAutoFit/>
          </a:bodyPr>
          <a:lstStyle/>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6228"/>
            <a:ext cx="9172575"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220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ion">
  <a:themeElements>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Composi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lnDef>
  </a:objectDefaults>
  <a:extraClrSchemeLst>
    <a:extraClrScheme>
      <a:clrScheme name="Composition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osition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Composition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PaperDesigns</Template>
  <TotalTime>611</TotalTime>
  <Words>283</Words>
  <Application>Microsoft Office PowerPoint</Application>
  <PresentationFormat>On-screen Show (4:3)</PresentationFormat>
  <Paragraphs>58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Composition</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 </vt:lpstr>
      <vt:lpstr>Lesson 2.3 Multiplying and Dividing in Scientific Notation (Day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Paper</dc:title>
  <dc:creator>Angela Eaton</dc:creator>
  <cp:lastModifiedBy>Angela Eaton</cp:lastModifiedBy>
  <cp:revision>270</cp:revision>
  <cp:lastPrinted>2014-08-13T13:55:06Z</cp:lastPrinted>
  <dcterms:created xsi:type="dcterms:W3CDTF">2014-08-10T22:04:27Z</dcterms:created>
  <dcterms:modified xsi:type="dcterms:W3CDTF">2014-09-24T01:56:27Z</dcterms:modified>
</cp:coreProperties>
</file>