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15" r:id="rId2"/>
    <p:sldId id="259" r:id="rId3"/>
    <p:sldId id="260" r:id="rId4"/>
    <p:sldId id="261" r:id="rId5"/>
    <p:sldId id="262" r:id="rId6"/>
    <p:sldId id="329" r:id="rId7"/>
    <p:sldId id="330" r:id="rId8"/>
    <p:sldId id="331" r:id="rId9"/>
    <p:sldId id="332" r:id="rId10"/>
    <p:sldId id="333" r:id="rId11"/>
  </p:sldIdLst>
  <p:sldSz cx="6858000" cy="9144000" type="screen4x3"/>
  <p:notesSz cx="6858000" cy="9144000"/>
  <p:embeddedFontLst>
    <p:embeddedFont>
      <p:font typeface="KG When Oceans Rise" panose="020B0604020202020204" charset="0"/>
      <p:regular r:id="rId12"/>
    </p:embeddedFont>
    <p:embeddedFont>
      <p:font typeface="KG Red Hands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3174"/>
    <a:srgbClr val="9B5935"/>
    <a:srgbClr val="BB8668"/>
    <a:srgbClr val="BB8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36" autoAdjust="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0D5-2376-4473-BD81-DAAB3906F5C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6B7B-E7F0-4F85-B54E-EA7494805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0D5-2376-4473-BD81-DAAB3906F5C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6B7B-E7F0-4F85-B54E-EA7494805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0D5-2376-4473-BD81-DAAB3906F5C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6B7B-E7F0-4F85-B54E-EA7494805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0D5-2376-4473-BD81-DAAB3906F5C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6B7B-E7F0-4F85-B54E-EA7494805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0D5-2376-4473-BD81-DAAB3906F5C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6B7B-E7F0-4F85-B54E-EA7494805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0D5-2376-4473-BD81-DAAB3906F5C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6B7B-E7F0-4F85-B54E-EA7494805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0D5-2376-4473-BD81-DAAB3906F5C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6B7B-E7F0-4F85-B54E-EA7494805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0D5-2376-4473-BD81-DAAB3906F5C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6B7B-E7F0-4F85-B54E-EA7494805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0D5-2376-4473-BD81-DAAB3906F5C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6B7B-E7F0-4F85-B54E-EA7494805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0D5-2376-4473-BD81-DAAB3906F5C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6B7B-E7F0-4F85-B54E-EA7494805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0D5-2376-4473-BD81-DAAB3906F5C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6B7B-E7F0-4F85-B54E-EA7494805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C0D5-2376-4473-BD81-DAAB3906F5C8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46B7B-E7F0-4F85-B54E-EA7494805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rectionsbubb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69291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741751" y="169230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4668487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741751" y="4667874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764492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741751" y="764431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810000" y="1754188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r>
              <a:rPr lang="en-US" sz="2400" b="1" dirty="0">
                <a:latin typeface="KG When Oceans Rise" pitchFamily="2" charset="0"/>
              </a:rPr>
              <a:t/>
            </a:r>
            <a:br>
              <a:rPr lang="en-US" sz="2400" b="1" dirty="0">
                <a:latin typeface="KG When Oceans Rise" pitchFamily="2" charset="0"/>
              </a:rPr>
            </a:br>
            <a:r>
              <a:rPr lang="en-US" sz="1000" b="1" dirty="0">
                <a:latin typeface="KG When Oceans Rise" pitchFamily="2" charset="0"/>
              </a:rPr>
              <a:t>  </a:t>
            </a: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33400" y="1755648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r>
              <a:rPr lang="en-US" sz="2400" b="1" dirty="0">
                <a:latin typeface="KG When Oceans Rise" pitchFamily="2" charset="0"/>
              </a:rPr>
              <a:t/>
            </a:r>
            <a:br>
              <a:rPr lang="en-US" sz="2400" b="1" dirty="0">
                <a:latin typeface="KG When Oceans Rise" pitchFamily="2" charset="0"/>
              </a:rPr>
            </a:br>
            <a:r>
              <a:rPr lang="en-US" sz="1000" b="1" dirty="0">
                <a:latin typeface="KG When Oceans Rise" pitchFamily="2" charset="0"/>
              </a:rPr>
              <a:t>  </a:t>
            </a: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810000" y="4727146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r>
              <a:rPr lang="en-US" sz="2400" b="1" dirty="0">
                <a:latin typeface="KG When Oceans Rise" pitchFamily="2" charset="0"/>
              </a:rPr>
              <a:t/>
            </a:r>
            <a:br>
              <a:rPr lang="en-US" sz="2400" b="1" dirty="0">
                <a:latin typeface="KG When Oceans Rise" pitchFamily="2" charset="0"/>
              </a:rPr>
            </a:br>
            <a:r>
              <a:rPr lang="en-US" sz="1000" b="1" dirty="0">
                <a:latin typeface="KG When Oceans Rise" pitchFamily="2" charset="0"/>
              </a:rPr>
              <a:t>  </a:t>
            </a: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4728606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r>
              <a:rPr lang="en-US" sz="2400" b="1" dirty="0">
                <a:latin typeface="KG When Oceans Rise" pitchFamily="2" charset="0"/>
              </a:rPr>
              <a:t/>
            </a:r>
            <a:br>
              <a:rPr lang="en-US" sz="2400" b="1" dirty="0">
                <a:latin typeface="KG When Oceans Rise" pitchFamily="2" charset="0"/>
              </a:rPr>
            </a:br>
            <a:r>
              <a:rPr lang="en-US" sz="1000" b="1" dirty="0">
                <a:latin typeface="KG When Oceans Rise" pitchFamily="2" charset="0"/>
              </a:rPr>
              <a:t>  </a:t>
            </a: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788974" y="7685810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r>
              <a:rPr lang="en-US" sz="2400" b="1" dirty="0">
                <a:latin typeface="KG When Oceans Rise" pitchFamily="2" charset="0"/>
              </a:rPr>
              <a:t/>
            </a:r>
            <a:br>
              <a:rPr lang="en-US" sz="2400" b="1" dirty="0">
                <a:latin typeface="KG When Oceans Rise" pitchFamily="2" charset="0"/>
              </a:rPr>
            </a:br>
            <a:r>
              <a:rPr lang="en-US" sz="1000" b="1" dirty="0">
                <a:latin typeface="KG When Oceans Rise" pitchFamily="2" charset="0"/>
              </a:rPr>
              <a:t>  </a:t>
            </a: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12374" y="7687270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r>
              <a:rPr lang="en-US" sz="2400" b="1" dirty="0">
                <a:latin typeface="KG When Oceans Rise" pitchFamily="2" charset="0"/>
              </a:rPr>
              <a:t/>
            </a:r>
            <a:br>
              <a:rPr lang="en-US" sz="2400" b="1" dirty="0">
                <a:latin typeface="KG When Oceans Rise" pitchFamily="2" charset="0"/>
              </a:rPr>
            </a:br>
            <a:r>
              <a:rPr lang="en-US" sz="1000" b="1" dirty="0">
                <a:latin typeface="KG When Oceans Rise" pitchFamily="2" charset="0"/>
              </a:rPr>
              <a:t>  </a:t>
            </a: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39207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138988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38001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4377834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735181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733800" y="7349634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810000" y="1754188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r>
              <a:rPr lang="en-US" sz="2400" b="1" dirty="0">
                <a:latin typeface="KG When Oceans Rise" pitchFamily="2" charset="0"/>
              </a:rPr>
              <a:t/>
            </a:r>
            <a:br>
              <a:rPr lang="en-US" sz="2400" b="1" dirty="0">
                <a:latin typeface="KG When Oceans Rise" pitchFamily="2" charset="0"/>
              </a:rPr>
            </a:br>
            <a:r>
              <a:rPr lang="en-US" sz="1000" b="1" dirty="0">
                <a:latin typeface="KG When Oceans Rise" pitchFamily="2" charset="0"/>
              </a:rPr>
              <a:t>  </a:t>
            </a: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33400" y="1755648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r>
              <a:rPr lang="en-US" sz="2400" b="1" dirty="0">
                <a:latin typeface="KG When Oceans Rise" pitchFamily="2" charset="0"/>
              </a:rPr>
              <a:t/>
            </a:r>
            <a:br>
              <a:rPr lang="en-US" sz="2400" b="1" dirty="0">
                <a:latin typeface="KG When Oceans Rise" pitchFamily="2" charset="0"/>
              </a:rPr>
            </a:br>
            <a:r>
              <a:rPr lang="en-US" sz="1000" b="1" dirty="0">
                <a:latin typeface="KG When Oceans Rise" pitchFamily="2" charset="0"/>
              </a:rPr>
              <a:t>  </a:t>
            </a: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810000" y="4727146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r>
              <a:rPr lang="en-US" sz="2400" b="1" dirty="0">
                <a:latin typeface="KG When Oceans Rise" pitchFamily="2" charset="0"/>
              </a:rPr>
              <a:t/>
            </a:r>
            <a:br>
              <a:rPr lang="en-US" sz="2400" b="1" dirty="0">
                <a:latin typeface="KG When Oceans Rise" pitchFamily="2" charset="0"/>
              </a:rPr>
            </a:br>
            <a:r>
              <a:rPr lang="en-US" sz="1000" b="1" dirty="0">
                <a:latin typeface="KG When Oceans Rise" pitchFamily="2" charset="0"/>
              </a:rPr>
              <a:t>  </a:t>
            </a: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4728606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r>
              <a:rPr lang="en-US" sz="2400" b="1" dirty="0">
                <a:latin typeface="KG When Oceans Rise" pitchFamily="2" charset="0"/>
              </a:rPr>
              <a:t/>
            </a:r>
            <a:br>
              <a:rPr lang="en-US" sz="2400" b="1" dirty="0">
                <a:latin typeface="KG When Oceans Rise" pitchFamily="2" charset="0"/>
              </a:rPr>
            </a:br>
            <a:r>
              <a:rPr lang="en-US" sz="1000" b="1" dirty="0">
                <a:latin typeface="KG When Oceans Rise" pitchFamily="2" charset="0"/>
              </a:rPr>
              <a:t>  </a:t>
            </a: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88974" y="7685810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r>
              <a:rPr lang="en-US" sz="2400" b="1" dirty="0">
                <a:latin typeface="KG When Oceans Rise" pitchFamily="2" charset="0"/>
              </a:rPr>
              <a:t/>
            </a:r>
            <a:br>
              <a:rPr lang="en-US" sz="2400" b="1" dirty="0">
                <a:latin typeface="KG When Oceans Rise" pitchFamily="2" charset="0"/>
              </a:rPr>
            </a:br>
            <a:r>
              <a:rPr lang="en-US" sz="1000" b="1" dirty="0">
                <a:latin typeface="KG When Oceans Rise" pitchFamily="2" charset="0"/>
              </a:rPr>
              <a:t>  </a:t>
            </a: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12374" y="7687270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r>
              <a:rPr lang="en-US" sz="2400" b="1" dirty="0">
                <a:latin typeface="KG When Oceans Rise" pitchFamily="2" charset="0"/>
              </a:rPr>
              <a:t/>
            </a:r>
            <a:br>
              <a:rPr lang="en-US" sz="2400" b="1" dirty="0">
                <a:latin typeface="KG When Oceans Rise" pitchFamily="2" charset="0"/>
              </a:rPr>
            </a:br>
            <a:r>
              <a:rPr lang="en-US" sz="1000" b="1" dirty="0">
                <a:latin typeface="KG When Oceans Rise" pitchFamily="2" charset="0"/>
              </a:rPr>
              <a:t>  </a:t>
            </a: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39207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138988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38001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4377834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735181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7349634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9207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733800" y="138988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38001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4377834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735181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7349634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9207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733800" y="138988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38001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4377834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735181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7349634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progress!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rectionsbubbl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33400" y="1972270"/>
            <a:ext cx="2514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endParaRPr lang="en-US" sz="800" b="1" dirty="0">
              <a:latin typeface="KG When Oceans Rise" pitchFamily="2" charset="0"/>
            </a:endParaRP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69291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817951" y="1971657"/>
            <a:ext cx="2514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endParaRPr lang="en-US" sz="800" b="1" dirty="0">
              <a:latin typeface="KG When Oceans Rise" pitchFamily="2" charset="0"/>
            </a:endParaRP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41751" y="169230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533400" y="4947842"/>
            <a:ext cx="2514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endParaRPr lang="en-US" sz="800" b="1" dirty="0">
              <a:latin typeface="KG When Oceans Rise" pitchFamily="2" charset="0"/>
            </a:endParaRP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668487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3817951" y="4947229"/>
            <a:ext cx="2514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endParaRPr lang="en-US" sz="800" b="1" dirty="0">
              <a:latin typeface="KG When Oceans Rise" pitchFamily="2" charset="0"/>
            </a:endParaRP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41751" y="4667874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33400" y="7924283"/>
            <a:ext cx="2514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endParaRPr lang="en-US" sz="800" b="1" dirty="0">
              <a:latin typeface="KG When Oceans Rise" pitchFamily="2" charset="0"/>
            </a:endParaRP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764492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3817951" y="7923670"/>
            <a:ext cx="2514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endParaRPr lang="en-US" sz="800" b="1" dirty="0">
              <a:latin typeface="KG When Oceans Rise" pitchFamily="2" charset="0"/>
            </a:endParaRP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41751" y="764431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33400" y="1972270"/>
            <a:ext cx="2514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endParaRPr lang="en-US" sz="800" b="1" dirty="0">
              <a:latin typeface="KG When Oceans Rise" pitchFamily="2" charset="0"/>
            </a:endParaRP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69291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817951" y="1971657"/>
            <a:ext cx="2514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endParaRPr lang="en-US" sz="800" b="1" dirty="0">
              <a:latin typeface="KG When Oceans Rise" pitchFamily="2" charset="0"/>
            </a:endParaRP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41751" y="169230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533400" y="4947842"/>
            <a:ext cx="2514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endParaRPr lang="en-US" sz="800" b="1" dirty="0">
              <a:latin typeface="KG When Oceans Rise" pitchFamily="2" charset="0"/>
            </a:endParaRP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668487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3817951" y="4947229"/>
            <a:ext cx="2514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endParaRPr lang="en-US" sz="800" b="1" dirty="0">
              <a:latin typeface="KG When Oceans Rise" pitchFamily="2" charset="0"/>
            </a:endParaRP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41751" y="4667874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33400" y="7924283"/>
            <a:ext cx="2514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endParaRPr lang="en-US" sz="800" b="1" dirty="0">
              <a:latin typeface="KG When Oceans Rise" pitchFamily="2" charset="0"/>
            </a:endParaRP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764492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3817951" y="7923670"/>
            <a:ext cx="2514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KG Red Hands" pitchFamily="2" charset="0"/>
              </a:rPr>
              <a:t>Student Name </a:t>
            </a:r>
            <a:endParaRPr lang="en-US" sz="800" b="1" dirty="0">
              <a:latin typeface="KG When Oceans Rise" pitchFamily="2" charset="0"/>
            </a:endParaRPr>
          </a:p>
          <a:p>
            <a:pPr algn="ctr"/>
            <a:r>
              <a:rPr lang="en-US" sz="2400" b="1" dirty="0">
                <a:latin typeface="KG When Oceans Rise" pitchFamily="2" charset="0"/>
              </a:rPr>
              <a:t>   </a:t>
            </a:r>
            <a:r>
              <a:rPr lang="en-US" sz="2000" b="1" dirty="0">
                <a:latin typeface="KG When Oceans Rise" pitchFamily="2" charset="0"/>
              </a:rPr>
              <a:t>Teacher Name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41751" y="764431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69291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741751" y="169230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4668487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741751" y="4667874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764492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741751" y="764431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innerShdw blurRad="114300">
                    <a:prstClr val="black"/>
                  </a:innerShdw>
                </a:effectLst>
                <a:latin typeface="KG Red Hands" pitchFamily="2" charset="0"/>
              </a:rPr>
              <a:t>math!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180</Words>
  <Application>Microsoft Office PowerPoint</Application>
  <PresentationFormat>On-screen Show (4:3)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KG When Oceans Rise</vt:lpstr>
      <vt:lpstr>KG Red Hands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 O</dc:creator>
  <cp:lastModifiedBy>Angela Eaton</cp:lastModifiedBy>
  <cp:revision>82</cp:revision>
  <dcterms:created xsi:type="dcterms:W3CDTF">2016-07-11T17:24:57Z</dcterms:created>
  <dcterms:modified xsi:type="dcterms:W3CDTF">2018-08-02T16:59:42Z</dcterms:modified>
</cp:coreProperties>
</file>